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C754E-B9C4-455E-BAEC-88AC59E595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C3DFB00-4982-48E8-90F9-A8FF9572B21A}">
      <dgm:prSet phldrT="[Text]"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2/C</a:t>
          </a:r>
          <a:endParaRPr lang="de-DE" dirty="0">
            <a:solidFill>
              <a:schemeClr val="tx1"/>
            </a:solidFill>
          </a:endParaRPr>
        </a:p>
      </dgm:t>
    </dgm:pt>
    <dgm:pt modelId="{D3E12289-6449-4985-ADD7-A4E45AF5FC67}" type="parTrans" cxnId="{A999F2A9-9F55-4812-8330-C0CEF1BFF398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E2DD029D-33EC-4FAE-908F-DC9BEC1E15CC}" type="sibTrans" cxnId="{A999F2A9-9F55-4812-8330-C0CEF1BFF398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F7FCAFD-2B9C-4547-8911-48C9E8766EE4}">
      <dgm:prSet phldrT="[Text]"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3/C</a:t>
          </a:r>
          <a:endParaRPr lang="de-DE" dirty="0">
            <a:solidFill>
              <a:schemeClr val="tx1"/>
            </a:solidFill>
          </a:endParaRPr>
        </a:p>
      </dgm:t>
    </dgm:pt>
    <dgm:pt modelId="{EAE78BDB-51F8-4793-BEC3-6848A5CCEA14}" type="parTrans" cxnId="{0850EFF1-67A5-47E5-A569-AB033B5CF013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043AFD75-9A5A-46B0-A1D3-EAE2A64D402D}" type="sibTrans" cxnId="{0850EFF1-67A5-47E5-A569-AB033B5CF013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A0BD3ABA-7002-43FC-9213-A9C15FC5B31C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4/C</a:t>
          </a:r>
          <a:endParaRPr lang="de-DE" dirty="0">
            <a:solidFill>
              <a:schemeClr val="tx1"/>
            </a:solidFill>
          </a:endParaRPr>
        </a:p>
      </dgm:t>
    </dgm:pt>
    <dgm:pt modelId="{292C19C1-2E71-43E8-8A73-002B51EE458F}" type="parTrans" cxnId="{EB54F928-D168-4A7A-AB28-2D34F5D6820B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1453A24C-7EB5-44F7-AF33-5226E21BA55E}" type="sibTrans" cxnId="{EB54F928-D168-4A7A-AB28-2D34F5D6820B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3A44F4FE-134C-49FC-AC6B-92436FA1D872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5/C</a:t>
          </a:r>
          <a:endParaRPr lang="de-DE" dirty="0">
            <a:solidFill>
              <a:schemeClr val="tx1"/>
            </a:solidFill>
          </a:endParaRPr>
        </a:p>
      </dgm:t>
    </dgm:pt>
    <dgm:pt modelId="{13F0816E-23F1-4285-9F0C-CFE0FA62C8A0}" type="parTrans" cxnId="{F51CC38B-4D7F-4E20-976C-8EFF28EC6CCA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32F78343-CB09-474D-9D09-3E5A0D2E2540}" type="sibTrans" cxnId="{F51CC38B-4D7F-4E20-976C-8EFF28EC6CCA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5B256173-F6E6-4D5F-BFBA-4C893D05083F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6/C</a:t>
          </a:r>
          <a:endParaRPr lang="de-DE" dirty="0">
            <a:solidFill>
              <a:schemeClr val="tx1"/>
            </a:solidFill>
          </a:endParaRPr>
        </a:p>
      </dgm:t>
    </dgm:pt>
    <dgm:pt modelId="{8B8F44A9-F7DC-45C5-8A21-E3292C3C1913}" type="parTrans" cxnId="{005E1144-10B1-46C1-ACAF-555F9FD7DB7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B282BDD8-C721-4276-AB9E-CA0F0DBAB00E}" type="sibTrans" cxnId="{005E1144-10B1-46C1-ACAF-555F9FD7DB75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F63CB671-AD49-4666-AA6F-1A26221F12FD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7/C</a:t>
          </a:r>
          <a:endParaRPr lang="de-DE" dirty="0">
            <a:solidFill>
              <a:schemeClr val="tx1"/>
            </a:solidFill>
          </a:endParaRPr>
        </a:p>
      </dgm:t>
    </dgm:pt>
    <dgm:pt modelId="{02A4E99C-205E-44B9-8716-861945027E28}" type="parTrans" cxnId="{D0890E41-6910-44CB-B243-CAF204AC63DF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6736A1AA-9F84-476F-8447-6A52C64F872C}" type="sibTrans" cxnId="{D0890E41-6910-44CB-B243-CAF204AC63DF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FE39D764-AEA7-4DA8-8465-0BDADE625644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8/C</a:t>
          </a:r>
          <a:endParaRPr lang="de-DE" dirty="0">
            <a:solidFill>
              <a:schemeClr val="tx1"/>
            </a:solidFill>
          </a:endParaRPr>
        </a:p>
      </dgm:t>
    </dgm:pt>
    <dgm:pt modelId="{BED7AFB7-1889-4118-832F-BE25B23D8486}" type="parTrans" cxnId="{1A23BBBD-B3E3-4BC7-A4B5-80DF46B3756F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B54A1C61-CADD-413A-A274-B57A102B7A0A}" type="sibTrans" cxnId="{1A23BBBD-B3E3-4BC7-A4B5-80DF46B3756F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56290D9-B0F6-4C75-AFD7-37C3AE986BCE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SWI </a:t>
          </a:r>
          <a:r>
            <a:rPr lang="de-DE" dirty="0" smtClean="0">
              <a:solidFill>
                <a:schemeClr val="tx1"/>
              </a:solidFill>
            </a:rPr>
            <a:t>21 / 24</a:t>
          </a:r>
          <a:endParaRPr lang="de-DE" dirty="0">
            <a:solidFill>
              <a:schemeClr val="tx1"/>
            </a:solidFill>
          </a:endParaRPr>
        </a:p>
      </dgm:t>
    </dgm:pt>
    <dgm:pt modelId="{0B548256-8025-4F97-BF42-64EAD2FD97BC}" type="parTrans" cxnId="{552348EE-77BC-4D47-992D-4D8E44E157B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1E764C98-EC24-4D8B-A46E-B6FBAA27ADEE}" type="sibTrans" cxnId="{552348EE-77BC-4D47-992D-4D8E44E157B7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C8EC92F2-DDE4-45AB-8EA8-E8ACA3EBDBC8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BWS </a:t>
          </a:r>
          <a:r>
            <a:rPr lang="de-DE" dirty="0" smtClean="0">
              <a:solidFill>
                <a:schemeClr val="tx1"/>
              </a:solidFill>
            </a:rPr>
            <a:t>22</a:t>
          </a:r>
          <a:endParaRPr lang="de-DE" dirty="0">
            <a:solidFill>
              <a:schemeClr val="tx1"/>
            </a:solidFill>
          </a:endParaRPr>
        </a:p>
      </dgm:t>
    </dgm:pt>
    <dgm:pt modelId="{00E5928B-5C04-42CE-A065-7EC3A2B728DD}" type="parTrans" cxnId="{DB3A9C1C-CA97-480B-A7D5-630B79E40593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4A821C58-9A83-4FF1-8AFD-4E37AC0CE5EA}" type="sibTrans" cxnId="{DB3A9C1C-CA97-480B-A7D5-630B79E40593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03843426-CD4F-43E5-A886-E82AF569B37F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SPO </a:t>
          </a:r>
          <a:r>
            <a:rPr lang="de-DE" dirty="0" smtClean="0">
              <a:solidFill>
                <a:schemeClr val="tx1"/>
              </a:solidFill>
            </a:rPr>
            <a:t>22</a:t>
          </a:r>
          <a:endParaRPr lang="de-DE" dirty="0">
            <a:solidFill>
              <a:schemeClr val="tx1"/>
            </a:solidFill>
          </a:endParaRPr>
        </a:p>
      </dgm:t>
    </dgm:pt>
    <dgm:pt modelId="{B7594D0B-A536-423C-8AA1-1A5902D0E9FA}" type="parTrans" cxnId="{CE331AD1-8FC4-451F-9DB4-D9DD42DB3DE4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E3D55C74-5AB2-4BD8-A076-E68EEABB6714}" type="sibTrans" cxnId="{CE331AD1-8FC4-451F-9DB4-D9DD42DB3DE4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4928AFCF-C6FF-40B5-982B-755E626EE4CB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SWI23</a:t>
          </a:r>
          <a:endParaRPr lang="de-DE" dirty="0">
            <a:solidFill>
              <a:schemeClr val="tx1"/>
            </a:solidFill>
          </a:endParaRPr>
        </a:p>
      </dgm:t>
    </dgm:pt>
    <dgm:pt modelId="{4F558262-5033-4A47-81CD-8B31161D0D92}" type="parTrans" cxnId="{F0E25838-15C8-470C-86C7-052E727D723E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A23A4FFE-F883-4DB8-A282-B2E148C43D79}" type="sibTrans" cxnId="{F0E25838-15C8-470C-86C7-052E727D723E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C0182FE1-3382-4FC9-9C7A-8D56E0113F1C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SWI </a:t>
          </a:r>
          <a:r>
            <a:rPr lang="de-DE" dirty="0" smtClean="0">
              <a:solidFill>
                <a:schemeClr val="tx1"/>
              </a:solidFill>
            </a:rPr>
            <a:t>20 / 22</a:t>
          </a:r>
          <a:endParaRPr lang="de-DE" dirty="0">
            <a:solidFill>
              <a:schemeClr val="tx1"/>
            </a:solidFill>
          </a:endParaRPr>
        </a:p>
      </dgm:t>
    </dgm:pt>
    <dgm:pt modelId="{63998CC0-AA43-48CD-AA42-70E2A83C8A0E}" type="parTrans" cxnId="{589D5BF7-4AF0-48E8-BC7F-6A28710C6DE6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EE6E7E11-658C-4721-BE16-116F9D6A73E4}" type="sibTrans" cxnId="{589D5BF7-4AF0-48E8-BC7F-6A28710C6DE6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EEB4CD72-C1BF-420A-B9AD-508AA0638880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PSY </a:t>
          </a:r>
          <a:r>
            <a:rPr lang="de-DE" dirty="0" smtClean="0">
              <a:solidFill>
                <a:schemeClr val="tx1"/>
              </a:solidFill>
            </a:rPr>
            <a:t>22</a:t>
          </a:r>
          <a:endParaRPr lang="de-DE" dirty="0">
            <a:solidFill>
              <a:schemeClr val="tx1"/>
            </a:solidFill>
          </a:endParaRPr>
        </a:p>
      </dgm:t>
    </dgm:pt>
    <dgm:pt modelId="{5FDDA19D-296B-438B-ACFC-304EA5796355}" type="parTrans" cxnId="{730B32EE-0F25-407C-AC30-EDDBED9994C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93D7CDBC-C878-4868-AFDF-B464682FD32E}" type="sibTrans" cxnId="{730B32EE-0F25-407C-AC30-EDDBED9994C5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BA1CDA75-FC37-422A-9727-11D3A7AC7750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SPO </a:t>
          </a:r>
          <a:r>
            <a:rPr lang="de-DE" dirty="0" smtClean="0">
              <a:solidFill>
                <a:schemeClr val="tx1"/>
              </a:solidFill>
            </a:rPr>
            <a:t>21</a:t>
          </a:r>
          <a:endParaRPr lang="de-DE" dirty="0">
            <a:solidFill>
              <a:schemeClr val="tx1"/>
            </a:solidFill>
          </a:endParaRPr>
        </a:p>
      </dgm:t>
    </dgm:pt>
    <dgm:pt modelId="{1C0E3697-888D-423D-8B59-59E1053AE04F}" type="parTrans" cxnId="{AB923976-6ECA-47F5-AC60-0EBC13E98921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5EA2CEF0-CF31-43EF-B56B-B2BBBA63AF5D}" type="sibTrans" cxnId="{AB923976-6ECA-47F5-AC60-0EBC13E98921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91ACDA2-8131-44A7-930B-B37B7E4E2689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SPO 23</a:t>
          </a:r>
          <a:endParaRPr lang="de-DE" dirty="0">
            <a:solidFill>
              <a:schemeClr val="tx1"/>
            </a:solidFill>
          </a:endParaRPr>
        </a:p>
      </dgm:t>
    </dgm:pt>
    <dgm:pt modelId="{0FD2E260-126F-4D2F-A14F-BEA6110B0E54}" type="parTrans" cxnId="{5249FE28-1725-4BD9-8590-B2C95EC3986A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5F1470D-A269-4BD8-9F12-A6647F8183F0}" type="sibTrans" cxnId="{5249FE28-1725-4BD9-8590-B2C95EC3986A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37C7AD64-D701-4D95-96D8-ADA9EC9D4682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BWS 21</a:t>
          </a:r>
          <a:endParaRPr lang="de-DE" dirty="0">
            <a:solidFill>
              <a:schemeClr val="tx1"/>
            </a:solidFill>
          </a:endParaRPr>
        </a:p>
      </dgm:t>
    </dgm:pt>
    <dgm:pt modelId="{8F612402-13E7-4054-AABD-AA10E1858081}" type="parTrans" cxnId="{423FD998-C596-47B9-9326-6A775C1446CF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529BA0A6-36ED-4D09-B59B-BB7BB2BFF443}" type="sibTrans" cxnId="{423FD998-C596-47B9-9326-6A775C1446CF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7E031931-2C04-4FC6-9565-F3D25B9CDFD9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smtClean="0">
              <a:solidFill>
                <a:schemeClr val="tx1"/>
              </a:solidFill>
            </a:rPr>
            <a:t>BWS 23</a:t>
          </a:r>
          <a:endParaRPr lang="de-DE" dirty="0">
            <a:solidFill>
              <a:schemeClr val="tx1"/>
            </a:solidFill>
          </a:endParaRPr>
        </a:p>
      </dgm:t>
    </dgm:pt>
    <dgm:pt modelId="{F5507C02-D56D-4BDF-8D9C-C08F5F8DDB6D}" type="parTrans" cxnId="{5EA47F08-9613-4AA4-89EB-2E9AD88339B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99247EFB-D361-479D-8618-80FA2C93BEB2}" type="sibTrans" cxnId="{5EA47F08-9613-4AA4-89EB-2E9AD88339B5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129E4285-97CF-4365-9A7B-1C2B2BC52CDA}">
      <dgm:prSet phldrT="[Text]"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1/C</a:t>
          </a:r>
          <a:endParaRPr lang="de-DE" dirty="0">
            <a:solidFill>
              <a:schemeClr val="tx1"/>
            </a:solidFill>
          </a:endParaRPr>
        </a:p>
      </dgm:t>
    </dgm:pt>
    <dgm:pt modelId="{F3C17924-375F-47FC-A8E2-68B9F534CEA5}" type="sibTrans" cxnId="{6B8572E3-426E-46C6-A07A-25D9FED82E95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3EEDB88C-AB88-4E01-B4C0-D1F6BDE7F22F}" type="parTrans" cxnId="{6B8572E3-426E-46C6-A07A-25D9FED82E9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CD56DBFE-67B8-4485-8C8B-60A0BBEDEC5E}">
      <dgm:prSet phldrT="[Text]" custT="1"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sz="1000" dirty="0" err="1" smtClean="0">
              <a:solidFill>
                <a:schemeClr val="tx1"/>
              </a:solidFill>
            </a:rPr>
            <a:t>Ltr</a:t>
          </a:r>
          <a:r>
            <a:rPr lang="de-DE" sz="1000" dirty="0" smtClean="0">
              <a:solidFill>
                <a:schemeClr val="tx1"/>
              </a:solidFill>
            </a:rPr>
            <a:t> </a:t>
          </a:r>
          <a:r>
            <a:rPr lang="de-DE" sz="1000" dirty="0" err="1" smtClean="0">
              <a:solidFill>
                <a:schemeClr val="tx1"/>
              </a:solidFill>
            </a:rPr>
            <a:t>StudFBer</a:t>
          </a:r>
          <a:r>
            <a:rPr lang="de-DE" sz="1000" dirty="0" smtClean="0">
              <a:solidFill>
                <a:schemeClr val="tx1"/>
              </a:solidFill>
            </a:rPr>
            <a:t> C</a:t>
          </a:r>
          <a:endParaRPr lang="de-DE" sz="1000" dirty="0">
            <a:solidFill>
              <a:schemeClr val="tx1"/>
            </a:solidFill>
          </a:endParaRPr>
        </a:p>
      </dgm:t>
    </dgm:pt>
    <dgm:pt modelId="{C73FB660-C153-41AE-AD44-AA43B1566AA4}" type="sibTrans" cxnId="{198A7D53-6FBF-48A0-A08C-CBDEC47A3957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407CECA-9114-49F0-858F-D18188DF086B}" type="parTrans" cxnId="{198A7D53-6FBF-48A0-A08C-CBDEC47A395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E26FB1EA-4CD8-4C95-9208-51139F4BFB2E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KpFw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60364112-9619-45FB-9EF8-930587866945}" type="parTrans" cxnId="{3B87D773-7278-4D01-908E-B7770A563EB0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91A8F095-C304-4255-B54E-1D329DC74F32}" type="sibTrans" cxnId="{3B87D773-7278-4D01-908E-B7770A563EB0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F7403933-CAE4-41D1-9232-5569C181641C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Geschäftszimmer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882F6BF9-FA45-42EC-8709-384409A44E5A}" type="parTrans" cxnId="{7DA8528C-058E-4025-8D47-F76EBB55C812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F3CF8153-4020-40BD-B2F3-90D50A0B3908}" type="sibTrans" cxnId="{7DA8528C-058E-4025-8D47-F76EBB55C812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64101F5D-C7F5-4A63-9EE1-6284D6FD4697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S1Offz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7692835D-B4A8-40F2-A515-154DFB227D36}" type="parTrans" cxnId="{FDBE6448-02FD-4EF0-A7B4-84BD475E77E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106B665C-4CFA-4774-839C-4B6491E4F719}" type="sibTrans" cxnId="{FDBE6448-02FD-4EF0-A7B4-84BD475E77E7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8CD551F7-7E32-4494-BC19-460B976A24C9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S1 Unterstützung</a:t>
          </a:r>
          <a:endParaRPr lang="de-DE" dirty="0">
            <a:solidFill>
              <a:schemeClr val="tx1"/>
            </a:solidFill>
          </a:endParaRPr>
        </a:p>
      </dgm:t>
    </dgm:pt>
    <dgm:pt modelId="{DE94DB83-4C73-4E66-ADE3-754AB1E6AA51}" type="parTrans" cxnId="{1CA501BA-3221-4A8C-8BC5-6B35D8331BC9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59951D9C-96A1-4ADE-85B7-7BAC0AF941E1}" type="sibTrans" cxnId="{1CA501BA-3221-4A8C-8BC5-6B35D8331BC9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45553A49-E1BB-4B85-AFFA-0CF5EC49B7EE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S4 Abt.     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E61A1DBC-004E-4538-8797-F24EAB4ACC12}" type="parTrans" cxnId="{A6C5CA6D-7009-4FD4-AC44-C89CB4DACEC5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47038661-8554-4F2A-859A-2DFFDA2B37CC}" type="sibTrans" cxnId="{A6C5CA6D-7009-4FD4-AC44-C89CB4DACEC5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1951E411-D068-4AE0-B4FB-D33D7D535A1F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S3Fw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1C4465BD-66DA-4798-A7EA-D38CAB7EB4D1}" type="parTrans" cxnId="{9962E166-6764-4637-9955-5F0B26485B62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8BE246F-F377-435F-A922-C140B33C532B}" type="sibTrans" cxnId="{9962E166-6764-4637-9955-5F0B26485B62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0D453182-3537-4FBD-B1EE-F72F5C541F5F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S3 </a:t>
          </a:r>
          <a:r>
            <a:rPr lang="de-DE" dirty="0" smtClean="0">
              <a:solidFill>
                <a:schemeClr val="tx1"/>
              </a:solidFill>
            </a:rPr>
            <a:t>Unterstützung</a:t>
          </a:r>
          <a:endParaRPr lang="de-DE" dirty="0">
            <a:solidFill>
              <a:schemeClr val="tx1"/>
            </a:solidFill>
          </a:endParaRPr>
        </a:p>
      </dgm:t>
    </dgm:pt>
    <dgm:pt modelId="{2F3EEC7A-0348-4EA1-A7B2-1E9399B88253}" type="parTrans" cxnId="{7C65D024-2AB4-4470-B22A-F62D24675EA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DCAC81D1-3BD5-422E-AF8A-A52730A8854D}" type="sibTrans" cxnId="{7C65D024-2AB4-4470-B22A-F62D24675EA7}">
      <dgm:prSet/>
      <dgm:spPr/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2858B2FA-797B-44F3-BF1B-44E3D99FFBE5}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de-DE" dirty="0" err="1" smtClean="0">
              <a:solidFill>
                <a:schemeClr val="tx1"/>
              </a:solidFill>
            </a:rPr>
            <a:t>Ltr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StudFBerGrp</a:t>
          </a:r>
          <a:r>
            <a:rPr lang="de-DE" dirty="0" smtClean="0">
              <a:solidFill>
                <a:schemeClr val="tx1"/>
              </a:solidFill>
            </a:rPr>
            <a:t> 9/C</a:t>
          </a:r>
          <a:endParaRPr lang="de-DE" dirty="0">
            <a:solidFill>
              <a:schemeClr val="tx1"/>
            </a:solidFill>
          </a:endParaRPr>
        </a:p>
      </dgm:t>
    </dgm:pt>
    <dgm:pt modelId="{1C58881E-0D4B-4E08-B93C-3C8544482F2E}" type="parTrans" cxnId="{B3E7F64F-65E2-4555-AC6D-8DA1D6CD504C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3E4BD644-377D-49CB-B927-D5C2AD12EADC}" type="sibTrans" cxnId="{B3E7F64F-65E2-4555-AC6D-8DA1D6CD504C}">
      <dgm:prSet/>
      <dgm:spPr/>
      <dgm:t>
        <a:bodyPr/>
        <a:lstStyle/>
        <a:p>
          <a:pPr algn="ctr"/>
          <a:endParaRPr lang="de-DE"/>
        </a:p>
      </dgm:t>
    </dgm:pt>
    <dgm:pt modelId="{36A63689-E3C5-4CF5-AB16-51C8BD7B76A6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PSY 23</a:t>
          </a:r>
          <a:endParaRPr lang="de-DE" dirty="0">
            <a:solidFill>
              <a:schemeClr val="tx1"/>
            </a:solidFill>
          </a:endParaRPr>
        </a:p>
      </dgm:t>
    </dgm:pt>
    <dgm:pt modelId="{714AEF40-B7CB-41F1-A168-821B0B22D7E9}" type="parTrans" cxnId="{D2DB1F3A-8B64-4D70-98EE-4547D6A12043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>
            <a:solidFill>
              <a:schemeClr val="tx1"/>
            </a:solidFill>
          </a:endParaRPr>
        </a:p>
      </dgm:t>
    </dgm:pt>
    <dgm:pt modelId="{95B76182-13D9-4983-8A83-3DA0ED0E412E}" type="sibTrans" cxnId="{D2DB1F3A-8B64-4D70-98EE-4547D6A12043}">
      <dgm:prSet/>
      <dgm:spPr/>
      <dgm:t>
        <a:bodyPr/>
        <a:lstStyle/>
        <a:p>
          <a:pPr algn="ctr"/>
          <a:endParaRPr lang="de-DE"/>
        </a:p>
      </dgm:t>
    </dgm:pt>
    <dgm:pt modelId="{87CC1A37-5643-45DA-9B89-30D3E17A9B97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PSY 21</a:t>
          </a:r>
          <a:endParaRPr lang="de-DE" dirty="0">
            <a:solidFill>
              <a:schemeClr val="tx1"/>
            </a:solidFill>
          </a:endParaRPr>
        </a:p>
      </dgm:t>
    </dgm:pt>
    <dgm:pt modelId="{9D376A2A-4140-4F9E-9AC8-DF72849C124D}" type="parTrans" cxnId="{703F08AF-41B5-42B3-BCA4-369AE0454862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25724CB5-6D98-4BD6-8C3C-5D0B2C352541}" type="sibTrans" cxnId="{703F08AF-41B5-42B3-BCA4-369AE0454862}">
      <dgm:prSet/>
      <dgm:spPr/>
      <dgm:t>
        <a:bodyPr/>
        <a:lstStyle/>
        <a:p>
          <a:pPr algn="ctr"/>
          <a:endParaRPr lang="de-DE"/>
        </a:p>
      </dgm:t>
    </dgm:pt>
    <dgm:pt modelId="{B26CF5ED-96C3-42D1-9A88-6E800ADE1A6D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BWS </a:t>
          </a:r>
          <a:r>
            <a:rPr lang="de-DE" dirty="0" smtClean="0">
              <a:solidFill>
                <a:schemeClr val="tx1"/>
              </a:solidFill>
            </a:rPr>
            <a:t>24</a:t>
          </a:r>
          <a:endParaRPr lang="de-DE" dirty="0">
            <a:solidFill>
              <a:schemeClr val="tx1"/>
            </a:solidFill>
          </a:endParaRPr>
        </a:p>
      </dgm:t>
    </dgm:pt>
    <dgm:pt modelId="{5B4625B0-6CD7-4FA3-BC8A-27F76FBF0E49}" type="parTrans" cxnId="{73712D29-B0DF-40F5-BE19-49466AC60F0A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75DE61D9-C573-44EF-91A1-A386DB499A4E}" type="sibTrans" cxnId="{73712D29-B0DF-40F5-BE19-49466AC60F0A}">
      <dgm:prSet/>
      <dgm:spPr/>
      <dgm:t>
        <a:bodyPr/>
        <a:lstStyle/>
        <a:p>
          <a:pPr algn="ctr"/>
          <a:endParaRPr lang="de-DE"/>
        </a:p>
      </dgm:t>
    </dgm:pt>
    <dgm:pt modelId="{6AC4EA94-0922-4133-BB0C-5175E4B6D1B7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SPO </a:t>
          </a:r>
          <a:r>
            <a:rPr lang="de-DE" dirty="0" smtClean="0">
              <a:solidFill>
                <a:schemeClr val="tx1"/>
              </a:solidFill>
            </a:rPr>
            <a:t>24</a:t>
          </a:r>
          <a:endParaRPr lang="de-DE" dirty="0">
            <a:solidFill>
              <a:schemeClr val="tx1"/>
            </a:solidFill>
          </a:endParaRPr>
        </a:p>
      </dgm:t>
    </dgm:pt>
    <dgm:pt modelId="{4D3D05B8-532E-4FDE-9057-F0B963062D6C}" type="parTrans" cxnId="{34A4C3E9-C358-4AE2-88B4-9530B10C5C19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E28E5D7A-FA82-490C-B2F7-9DC48B5A34A2}" type="sibTrans" cxnId="{34A4C3E9-C358-4AE2-88B4-9530B10C5C19}">
      <dgm:prSet/>
      <dgm:spPr/>
      <dgm:t>
        <a:bodyPr/>
        <a:lstStyle/>
        <a:p>
          <a:pPr algn="ctr"/>
          <a:endParaRPr lang="de-DE"/>
        </a:p>
      </dgm:t>
    </dgm:pt>
    <dgm:pt modelId="{27E77A21-C465-42A9-B48C-8F650C0951CD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KWI 24</a:t>
          </a:r>
          <a:endParaRPr lang="de-DE" dirty="0">
            <a:solidFill>
              <a:schemeClr val="tx1"/>
            </a:solidFill>
          </a:endParaRPr>
        </a:p>
      </dgm:t>
    </dgm:pt>
    <dgm:pt modelId="{5004AB43-8D51-4017-A68E-4F56D24676BF}" type="parTrans" cxnId="{846699B9-C1F0-41DD-8F9B-BF1683F6578F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CC822BF4-9C6F-4A5C-A34E-4F24E5BFEC2A}" type="sibTrans" cxnId="{846699B9-C1F0-41DD-8F9B-BF1683F6578F}">
      <dgm:prSet/>
      <dgm:spPr/>
      <dgm:t>
        <a:bodyPr/>
        <a:lstStyle/>
        <a:p>
          <a:pPr algn="ctr"/>
          <a:endParaRPr lang="de-DE"/>
        </a:p>
      </dgm:t>
    </dgm:pt>
    <dgm:pt modelId="{9DA01128-1AA0-4995-8FAB-F7D4E7C32BE1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smtClean="0">
              <a:solidFill>
                <a:schemeClr val="tx1"/>
              </a:solidFill>
            </a:rPr>
            <a:t>KWI </a:t>
          </a:r>
          <a:r>
            <a:rPr lang="de-DE" dirty="0" smtClean="0">
              <a:solidFill>
                <a:schemeClr val="tx1"/>
              </a:solidFill>
            </a:rPr>
            <a:t>22</a:t>
          </a:r>
          <a:endParaRPr lang="de-DE" dirty="0">
            <a:solidFill>
              <a:schemeClr val="tx1"/>
            </a:solidFill>
          </a:endParaRPr>
        </a:p>
      </dgm:t>
    </dgm:pt>
    <dgm:pt modelId="{E8D72677-1DFA-4193-9A3F-C275D2767578}" type="parTrans" cxnId="{26CD2B2F-B3DE-4519-9313-A916434E2712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8B69B95A-B569-4327-A989-0018B20291BC}" type="sibTrans" cxnId="{26CD2B2F-B3DE-4519-9313-A916434E2712}">
      <dgm:prSet/>
      <dgm:spPr/>
      <dgm:t>
        <a:bodyPr/>
        <a:lstStyle/>
        <a:p>
          <a:pPr algn="ctr"/>
          <a:endParaRPr lang="de-DE"/>
        </a:p>
      </dgm:t>
    </dgm:pt>
    <dgm:pt modelId="{EA689523-6785-4709-BF31-D117ABE5E803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de-DE" dirty="0" smtClean="0">
              <a:solidFill>
                <a:schemeClr val="tx1"/>
              </a:solidFill>
            </a:rPr>
            <a:t>PSY </a:t>
          </a:r>
          <a:r>
            <a:rPr lang="de-DE" dirty="0" smtClean="0">
              <a:solidFill>
                <a:schemeClr val="tx1"/>
              </a:solidFill>
            </a:rPr>
            <a:t>24</a:t>
          </a:r>
          <a:endParaRPr lang="de-DE" dirty="0">
            <a:solidFill>
              <a:schemeClr val="tx1"/>
            </a:solidFill>
          </a:endParaRPr>
        </a:p>
      </dgm:t>
    </dgm:pt>
    <dgm:pt modelId="{B9225787-A712-4C88-BE6B-0FACB9CFCD63}" type="parTrans" cxnId="{C2D9E59A-33AF-40CE-A663-24F8FA56C5C7}">
      <dgm:prSet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de-DE"/>
        </a:p>
      </dgm:t>
    </dgm:pt>
    <dgm:pt modelId="{BBBB1010-5BD3-406A-87B3-0BC5A8AF0945}" type="sibTrans" cxnId="{C2D9E59A-33AF-40CE-A663-24F8FA56C5C7}">
      <dgm:prSet/>
      <dgm:spPr/>
      <dgm:t>
        <a:bodyPr/>
        <a:lstStyle/>
        <a:p>
          <a:pPr algn="ctr"/>
          <a:endParaRPr lang="de-DE"/>
        </a:p>
      </dgm:t>
    </dgm:pt>
    <dgm:pt modelId="{9E343F5B-EAAE-499A-BDCD-1DB9701E7CC5}">
      <dgm:prSet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KWI 23</a:t>
          </a:r>
          <a:endParaRPr lang="de-DE" dirty="0">
            <a:solidFill>
              <a:schemeClr val="tx1"/>
            </a:solidFill>
          </a:endParaRPr>
        </a:p>
      </dgm:t>
    </dgm:pt>
    <dgm:pt modelId="{9A754EC9-5C84-488E-9E82-0FCFA20848D7}" type="parTrans" cxnId="{BF2A1F45-DB8C-4E01-920D-F06AF0B295E3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e-DE"/>
        </a:p>
      </dgm:t>
    </dgm:pt>
    <dgm:pt modelId="{72939C20-AB9D-4610-93BE-097BCE060CA9}" type="sibTrans" cxnId="{BF2A1F45-DB8C-4E01-920D-F06AF0B295E3}">
      <dgm:prSet/>
      <dgm:spPr/>
      <dgm:t>
        <a:bodyPr/>
        <a:lstStyle/>
        <a:p>
          <a:endParaRPr lang="de-DE"/>
        </a:p>
      </dgm:t>
    </dgm:pt>
    <dgm:pt modelId="{B015AAF5-EBC6-4B6D-ABBB-365E645A303D}" type="asst">
      <dgm:prSet/>
      <dgm:spPr>
        <a:solidFill>
          <a:srgbClr val="FFFF00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de-DE" dirty="0" err="1" smtClean="0">
              <a:solidFill>
                <a:schemeClr val="tx1"/>
              </a:solidFill>
            </a:rPr>
            <a:t>UkftsVergabe</a:t>
          </a:r>
          <a:r>
            <a:rPr lang="de-DE" dirty="0" smtClean="0">
              <a:solidFill>
                <a:schemeClr val="tx1"/>
              </a:solidFill>
            </a:rPr>
            <a:t> </a:t>
          </a:r>
          <a:r>
            <a:rPr lang="de-DE" dirty="0" err="1" smtClean="0">
              <a:solidFill>
                <a:schemeClr val="tx1"/>
              </a:solidFill>
            </a:rPr>
            <a:t>StudFBer</a:t>
          </a:r>
          <a:r>
            <a:rPr lang="de-DE" dirty="0" smtClean="0">
              <a:solidFill>
                <a:schemeClr val="tx1"/>
              </a:solidFill>
            </a:rPr>
            <a:t> C</a:t>
          </a:r>
          <a:endParaRPr lang="de-DE" dirty="0">
            <a:solidFill>
              <a:schemeClr val="tx1"/>
            </a:solidFill>
          </a:endParaRPr>
        </a:p>
      </dgm:t>
    </dgm:pt>
    <dgm:pt modelId="{A2ABF65F-9836-4A55-A199-2D21D2095E1D}" type="parTrans" cxnId="{EB7A3B9B-64D8-4DF1-9DDC-D01342BA7CD6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e-DE"/>
        </a:p>
      </dgm:t>
    </dgm:pt>
    <dgm:pt modelId="{ED2558E6-C2DF-4E17-99F9-9044A3C11362}" type="sibTrans" cxnId="{EB7A3B9B-64D8-4DF1-9DDC-D01342BA7CD6}">
      <dgm:prSet/>
      <dgm:spPr/>
      <dgm:t>
        <a:bodyPr/>
        <a:lstStyle/>
        <a:p>
          <a:endParaRPr lang="de-DE"/>
        </a:p>
      </dgm:t>
    </dgm:pt>
    <dgm:pt modelId="{E7043057-92F9-4833-A395-2DF3E605C3C5}" type="pres">
      <dgm:prSet presAssocID="{198C754E-B9C4-455E-BAEC-88AC59E595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73C8F60B-4E29-411E-8176-2989EDFA2F66}" type="pres">
      <dgm:prSet presAssocID="{CD56DBFE-67B8-4485-8C8B-60A0BBEDEC5E}" presName="hierRoot1" presStyleCnt="0">
        <dgm:presLayoutVars>
          <dgm:hierBranch val="init"/>
        </dgm:presLayoutVars>
      </dgm:prSet>
      <dgm:spPr/>
    </dgm:pt>
    <dgm:pt modelId="{1CCC25AD-13F3-4BED-9A5C-B476DEBC8D9E}" type="pres">
      <dgm:prSet presAssocID="{CD56DBFE-67B8-4485-8C8B-60A0BBEDEC5E}" presName="rootComposite1" presStyleCnt="0"/>
      <dgm:spPr/>
    </dgm:pt>
    <dgm:pt modelId="{5BDE5DF9-104F-4B78-BF8F-C98FA06E97ED}" type="pres">
      <dgm:prSet presAssocID="{CD56DBFE-67B8-4485-8C8B-60A0BBEDEC5E}" presName="rootText1" presStyleLbl="node0" presStyleIdx="0" presStyleCnt="1" custScaleX="156448" custScaleY="145628" custLinFactNeighborX="-153" custLinFactNeighborY="8468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7B85713-A3C7-4EF8-8C9E-D040E1EBDDA0}" type="pres">
      <dgm:prSet presAssocID="{CD56DBFE-67B8-4485-8C8B-60A0BBEDEC5E}" presName="rootConnector1" presStyleLbl="node1" presStyleIdx="0" presStyleCnt="0"/>
      <dgm:spPr/>
      <dgm:t>
        <a:bodyPr/>
        <a:lstStyle/>
        <a:p>
          <a:endParaRPr lang="de-DE"/>
        </a:p>
      </dgm:t>
    </dgm:pt>
    <dgm:pt modelId="{8761582F-F5A5-4429-8B0C-7D09A5482840}" type="pres">
      <dgm:prSet presAssocID="{CD56DBFE-67B8-4485-8C8B-60A0BBEDEC5E}" presName="hierChild2" presStyleCnt="0"/>
      <dgm:spPr/>
    </dgm:pt>
    <dgm:pt modelId="{751B5E69-755F-486E-9174-FBAF4FE2DE55}" type="pres">
      <dgm:prSet presAssocID="{3EEDB88C-AB88-4E01-B4C0-D1F6BDE7F22F}" presName="Name37" presStyleLbl="parChTrans1D2" presStyleIdx="0" presStyleCnt="12"/>
      <dgm:spPr/>
      <dgm:t>
        <a:bodyPr/>
        <a:lstStyle/>
        <a:p>
          <a:endParaRPr lang="de-DE"/>
        </a:p>
      </dgm:t>
    </dgm:pt>
    <dgm:pt modelId="{528DAFD1-EAFF-4546-AB6E-FD478C2B9AEE}" type="pres">
      <dgm:prSet presAssocID="{129E4285-97CF-4365-9A7B-1C2B2BC52CDA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D9F1B6CD-52AB-4762-A298-DDB70255B87F}" type="pres">
      <dgm:prSet presAssocID="{129E4285-97CF-4365-9A7B-1C2B2BC52CDA}" presName="rootComposite" presStyleCnt="0"/>
      <dgm:spPr/>
      <dgm:t>
        <a:bodyPr/>
        <a:lstStyle/>
        <a:p>
          <a:endParaRPr lang="de-DE"/>
        </a:p>
      </dgm:t>
    </dgm:pt>
    <dgm:pt modelId="{B2133BB2-E82F-4005-892B-1164D6E96834}" type="pres">
      <dgm:prSet presAssocID="{129E4285-97CF-4365-9A7B-1C2B2BC52CDA}" presName="rootText" presStyleLbl="node2" presStyleIdx="0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242736A5-E341-424A-9A18-3F914A557743}" type="pres">
      <dgm:prSet presAssocID="{129E4285-97CF-4365-9A7B-1C2B2BC52CDA}" presName="rootConnector" presStyleLbl="node2" presStyleIdx="0" presStyleCnt="9"/>
      <dgm:spPr/>
      <dgm:t>
        <a:bodyPr/>
        <a:lstStyle/>
        <a:p>
          <a:endParaRPr lang="de-DE"/>
        </a:p>
      </dgm:t>
    </dgm:pt>
    <dgm:pt modelId="{56FADC3A-AB37-4A36-AF38-0B14F22E18D4}" type="pres">
      <dgm:prSet presAssocID="{129E4285-97CF-4365-9A7B-1C2B2BC52CDA}" presName="hierChild4" presStyleCnt="0"/>
      <dgm:spPr/>
      <dgm:t>
        <a:bodyPr/>
        <a:lstStyle/>
        <a:p>
          <a:endParaRPr lang="de-DE"/>
        </a:p>
      </dgm:t>
    </dgm:pt>
    <dgm:pt modelId="{213147BD-34A1-4807-9ABA-A411C5BB61BA}" type="pres">
      <dgm:prSet presAssocID="{0B548256-8025-4F97-BF42-64EAD2FD97BC}" presName="Name37" presStyleLbl="parChTrans1D3" presStyleIdx="0" presStyleCnt="23"/>
      <dgm:spPr/>
      <dgm:t>
        <a:bodyPr/>
        <a:lstStyle/>
        <a:p>
          <a:endParaRPr lang="de-DE"/>
        </a:p>
      </dgm:t>
    </dgm:pt>
    <dgm:pt modelId="{7DCE077B-FBA0-432D-8046-B5EB2D187C27}" type="pres">
      <dgm:prSet presAssocID="{256290D9-B0F6-4C75-AFD7-37C3AE986BCE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AFD218B0-61AC-409E-889C-CC78A03F36A8}" type="pres">
      <dgm:prSet presAssocID="{256290D9-B0F6-4C75-AFD7-37C3AE986BCE}" presName="rootComposite" presStyleCnt="0"/>
      <dgm:spPr/>
      <dgm:t>
        <a:bodyPr/>
        <a:lstStyle/>
        <a:p>
          <a:endParaRPr lang="de-DE"/>
        </a:p>
      </dgm:t>
    </dgm:pt>
    <dgm:pt modelId="{BCEA911F-77BF-408F-9BE0-489E1CBA8B3A}" type="pres">
      <dgm:prSet presAssocID="{256290D9-B0F6-4C75-AFD7-37C3AE986BCE}" presName="rootText" presStyleLbl="node3" presStyleIdx="0" presStyleCnt="18" custLinFactNeighborX="729" custLinFactNeighborY="-5971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5BBB62A-130C-4D06-9138-453366F8C37E}" type="pres">
      <dgm:prSet presAssocID="{256290D9-B0F6-4C75-AFD7-37C3AE986BCE}" presName="rootConnector" presStyleLbl="node3" presStyleIdx="0" presStyleCnt="18"/>
      <dgm:spPr/>
      <dgm:t>
        <a:bodyPr/>
        <a:lstStyle/>
        <a:p>
          <a:endParaRPr lang="de-DE"/>
        </a:p>
      </dgm:t>
    </dgm:pt>
    <dgm:pt modelId="{25C8FC5D-489A-4FE8-885A-7AD60D3EFFB5}" type="pres">
      <dgm:prSet presAssocID="{256290D9-B0F6-4C75-AFD7-37C3AE986BCE}" presName="hierChild4" presStyleCnt="0"/>
      <dgm:spPr/>
      <dgm:t>
        <a:bodyPr/>
        <a:lstStyle/>
        <a:p>
          <a:endParaRPr lang="de-DE"/>
        </a:p>
      </dgm:t>
    </dgm:pt>
    <dgm:pt modelId="{D495EEA8-46A4-45B5-87E7-D5430B7E7A4A}" type="pres">
      <dgm:prSet presAssocID="{256290D9-B0F6-4C75-AFD7-37C3AE986BCE}" presName="hierChild5" presStyleCnt="0"/>
      <dgm:spPr/>
      <dgm:t>
        <a:bodyPr/>
        <a:lstStyle/>
        <a:p>
          <a:endParaRPr lang="de-DE"/>
        </a:p>
      </dgm:t>
    </dgm:pt>
    <dgm:pt modelId="{FA1A0E3E-2513-4698-85C0-941E8A3781E2}" type="pres">
      <dgm:prSet presAssocID="{9A754EC9-5C84-488E-9E82-0FCFA20848D7}" presName="Name37" presStyleLbl="parChTrans1D3" presStyleIdx="1" presStyleCnt="23"/>
      <dgm:spPr/>
      <dgm:t>
        <a:bodyPr/>
        <a:lstStyle/>
        <a:p>
          <a:endParaRPr lang="de-DE"/>
        </a:p>
      </dgm:t>
    </dgm:pt>
    <dgm:pt modelId="{1583FB5C-3BB2-4AC0-BDE1-F074E75EE927}" type="pres">
      <dgm:prSet presAssocID="{9E343F5B-EAAE-499A-BDCD-1DB9701E7CC5}" presName="hierRoot2" presStyleCnt="0">
        <dgm:presLayoutVars>
          <dgm:hierBranch val="init"/>
        </dgm:presLayoutVars>
      </dgm:prSet>
      <dgm:spPr/>
    </dgm:pt>
    <dgm:pt modelId="{2032F71B-4823-4923-AA48-04B396743B8D}" type="pres">
      <dgm:prSet presAssocID="{9E343F5B-EAAE-499A-BDCD-1DB9701E7CC5}" presName="rootComposite" presStyleCnt="0"/>
      <dgm:spPr/>
    </dgm:pt>
    <dgm:pt modelId="{4C286594-BDF1-4A68-AB7A-686AAB90A23F}" type="pres">
      <dgm:prSet presAssocID="{9E343F5B-EAAE-499A-BDCD-1DB9701E7CC5}" presName="rootText" presStyleLbl="node3" presStyleIdx="1" presStyleCnt="18" custLinFactNeighborX="729" custLinFactNeighborY="-5971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A8CF428-9C9C-4C43-8A93-D194496D390C}" type="pres">
      <dgm:prSet presAssocID="{9E343F5B-EAAE-499A-BDCD-1DB9701E7CC5}" presName="rootConnector" presStyleLbl="node3" presStyleIdx="1" presStyleCnt="18"/>
      <dgm:spPr/>
      <dgm:t>
        <a:bodyPr/>
        <a:lstStyle/>
        <a:p>
          <a:endParaRPr lang="de-DE"/>
        </a:p>
      </dgm:t>
    </dgm:pt>
    <dgm:pt modelId="{6514E256-E19D-42B7-9AA5-85FF2F5CA45F}" type="pres">
      <dgm:prSet presAssocID="{9E343F5B-EAAE-499A-BDCD-1DB9701E7CC5}" presName="hierChild4" presStyleCnt="0"/>
      <dgm:spPr/>
    </dgm:pt>
    <dgm:pt modelId="{76084EAC-39AC-4301-801B-0635812FB482}" type="pres">
      <dgm:prSet presAssocID="{9E343F5B-EAAE-499A-BDCD-1DB9701E7CC5}" presName="hierChild5" presStyleCnt="0"/>
      <dgm:spPr/>
    </dgm:pt>
    <dgm:pt modelId="{B5233383-9964-4FC1-8DE0-04F78B41A80E}" type="pres">
      <dgm:prSet presAssocID="{129E4285-97CF-4365-9A7B-1C2B2BC52CDA}" presName="hierChild5" presStyleCnt="0"/>
      <dgm:spPr/>
      <dgm:t>
        <a:bodyPr/>
        <a:lstStyle/>
        <a:p>
          <a:endParaRPr lang="de-DE"/>
        </a:p>
      </dgm:t>
    </dgm:pt>
    <dgm:pt modelId="{30C46342-8624-483B-8C86-596C3F0B4981}" type="pres">
      <dgm:prSet presAssocID="{D3E12289-6449-4985-ADD7-A4E45AF5FC67}" presName="Name37" presStyleLbl="parChTrans1D2" presStyleIdx="1" presStyleCnt="12"/>
      <dgm:spPr/>
      <dgm:t>
        <a:bodyPr/>
        <a:lstStyle/>
        <a:p>
          <a:endParaRPr lang="de-DE"/>
        </a:p>
      </dgm:t>
    </dgm:pt>
    <dgm:pt modelId="{22180BEF-4234-4DDF-B6E9-D113B25E4134}" type="pres">
      <dgm:prSet presAssocID="{FC3DFB00-4982-48E8-90F9-A8FF9572B21A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54A41E29-F87A-4192-B164-2BB783184552}" type="pres">
      <dgm:prSet presAssocID="{FC3DFB00-4982-48E8-90F9-A8FF9572B21A}" presName="rootComposite" presStyleCnt="0"/>
      <dgm:spPr/>
      <dgm:t>
        <a:bodyPr/>
        <a:lstStyle/>
        <a:p>
          <a:endParaRPr lang="de-DE"/>
        </a:p>
      </dgm:t>
    </dgm:pt>
    <dgm:pt modelId="{832B7219-FFE1-40F7-AE09-377CCDEE3CBA}" type="pres">
      <dgm:prSet presAssocID="{FC3DFB00-4982-48E8-90F9-A8FF9572B21A}" presName="rootText" presStyleLbl="node2" presStyleIdx="1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D972A147-774A-485C-8F55-0748C90C79C6}" type="pres">
      <dgm:prSet presAssocID="{FC3DFB00-4982-48E8-90F9-A8FF9572B21A}" presName="rootConnector" presStyleLbl="node2" presStyleIdx="1" presStyleCnt="9"/>
      <dgm:spPr/>
      <dgm:t>
        <a:bodyPr/>
        <a:lstStyle/>
        <a:p>
          <a:endParaRPr lang="de-DE"/>
        </a:p>
      </dgm:t>
    </dgm:pt>
    <dgm:pt modelId="{57324712-CA1E-48B8-9EB7-61B42D362DAC}" type="pres">
      <dgm:prSet presAssocID="{FC3DFB00-4982-48E8-90F9-A8FF9572B21A}" presName="hierChild4" presStyleCnt="0"/>
      <dgm:spPr/>
      <dgm:t>
        <a:bodyPr/>
        <a:lstStyle/>
        <a:p>
          <a:endParaRPr lang="de-DE"/>
        </a:p>
      </dgm:t>
    </dgm:pt>
    <dgm:pt modelId="{68EB4627-E6CE-4CEE-97D6-846737576ABA}" type="pres">
      <dgm:prSet presAssocID="{00E5928B-5C04-42CE-A065-7EC3A2B728DD}" presName="Name37" presStyleLbl="parChTrans1D3" presStyleIdx="2" presStyleCnt="23"/>
      <dgm:spPr/>
      <dgm:t>
        <a:bodyPr/>
        <a:lstStyle/>
        <a:p>
          <a:endParaRPr lang="de-DE"/>
        </a:p>
      </dgm:t>
    </dgm:pt>
    <dgm:pt modelId="{8F637F64-1704-4F78-9EDE-DF72FEC83349}" type="pres">
      <dgm:prSet presAssocID="{C8EC92F2-DDE4-45AB-8EA8-E8ACA3EBDBC8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75891DA8-970E-4EAD-8030-D8FA353F672A}" type="pres">
      <dgm:prSet presAssocID="{C8EC92F2-DDE4-45AB-8EA8-E8ACA3EBDBC8}" presName="rootComposite" presStyleCnt="0"/>
      <dgm:spPr/>
      <dgm:t>
        <a:bodyPr/>
        <a:lstStyle/>
        <a:p>
          <a:endParaRPr lang="de-DE"/>
        </a:p>
      </dgm:t>
    </dgm:pt>
    <dgm:pt modelId="{8378512F-1B5F-46A2-B540-BAEE2D447E45}" type="pres">
      <dgm:prSet presAssocID="{C8EC92F2-DDE4-45AB-8EA8-E8ACA3EBDBC8}" presName="rootText" presStyleLbl="node3" presStyleIdx="2" presStyleCnt="18" custLinFactNeighborX="1644" custLinFactNeighborY="-6124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A53C6F9-6B7E-4C49-A41C-A15967AA1D72}" type="pres">
      <dgm:prSet presAssocID="{C8EC92F2-DDE4-45AB-8EA8-E8ACA3EBDBC8}" presName="rootConnector" presStyleLbl="node3" presStyleIdx="2" presStyleCnt="18"/>
      <dgm:spPr/>
      <dgm:t>
        <a:bodyPr/>
        <a:lstStyle/>
        <a:p>
          <a:endParaRPr lang="de-DE"/>
        </a:p>
      </dgm:t>
    </dgm:pt>
    <dgm:pt modelId="{887E3A02-2094-4DD9-A47B-FD0D79BA82B3}" type="pres">
      <dgm:prSet presAssocID="{C8EC92F2-DDE4-45AB-8EA8-E8ACA3EBDBC8}" presName="hierChild4" presStyleCnt="0"/>
      <dgm:spPr/>
      <dgm:t>
        <a:bodyPr/>
        <a:lstStyle/>
        <a:p>
          <a:endParaRPr lang="de-DE"/>
        </a:p>
      </dgm:t>
    </dgm:pt>
    <dgm:pt modelId="{DA8BAA9B-0CD8-4159-83C9-DFEE3DCB4DAB}" type="pres">
      <dgm:prSet presAssocID="{C8EC92F2-DDE4-45AB-8EA8-E8ACA3EBDBC8}" presName="hierChild5" presStyleCnt="0"/>
      <dgm:spPr/>
      <dgm:t>
        <a:bodyPr/>
        <a:lstStyle/>
        <a:p>
          <a:endParaRPr lang="de-DE"/>
        </a:p>
      </dgm:t>
    </dgm:pt>
    <dgm:pt modelId="{3BD5D0D1-75C0-45FB-B23C-7DBE902D0E32}" type="pres">
      <dgm:prSet presAssocID="{5B4625B0-6CD7-4FA3-BC8A-27F76FBF0E49}" presName="Name37" presStyleLbl="parChTrans1D3" presStyleIdx="3" presStyleCnt="23"/>
      <dgm:spPr/>
      <dgm:t>
        <a:bodyPr/>
        <a:lstStyle/>
        <a:p>
          <a:endParaRPr lang="de-DE"/>
        </a:p>
      </dgm:t>
    </dgm:pt>
    <dgm:pt modelId="{91741F82-167E-4615-B87E-0272A73B1EDD}" type="pres">
      <dgm:prSet presAssocID="{B26CF5ED-96C3-42D1-9A88-6E800ADE1A6D}" presName="hierRoot2" presStyleCnt="0">
        <dgm:presLayoutVars>
          <dgm:hierBranch val="init"/>
        </dgm:presLayoutVars>
      </dgm:prSet>
      <dgm:spPr/>
    </dgm:pt>
    <dgm:pt modelId="{B6456937-13AC-40E6-8257-410794AF3678}" type="pres">
      <dgm:prSet presAssocID="{B26CF5ED-96C3-42D1-9A88-6E800ADE1A6D}" presName="rootComposite" presStyleCnt="0"/>
      <dgm:spPr/>
    </dgm:pt>
    <dgm:pt modelId="{8A8D3EFD-FEEC-4C41-9E0E-CDB3FEB1E72A}" type="pres">
      <dgm:prSet presAssocID="{B26CF5ED-96C3-42D1-9A88-6E800ADE1A6D}" presName="rootText" presStyleLbl="node3" presStyleIdx="3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5D2AB2F-7F8B-4C39-B88C-522218496004}" type="pres">
      <dgm:prSet presAssocID="{B26CF5ED-96C3-42D1-9A88-6E800ADE1A6D}" presName="rootConnector" presStyleLbl="node3" presStyleIdx="3" presStyleCnt="18"/>
      <dgm:spPr/>
      <dgm:t>
        <a:bodyPr/>
        <a:lstStyle/>
        <a:p>
          <a:endParaRPr lang="de-DE"/>
        </a:p>
      </dgm:t>
    </dgm:pt>
    <dgm:pt modelId="{99F9D381-8199-4CA6-83BF-4FC621CB2EE3}" type="pres">
      <dgm:prSet presAssocID="{B26CF5ED-96C3-42D1-9A88-6E800ADE1A6D}" presName="hierChild4" presStyleCnt="0"/>
      <dgm:spPr/>
    </dgm:pt>
    <dgm:pt modelId="{07794109-A664-45B9-8E51-21DC23854D5F}" type="pres">
      <dgm:prSet presAssocID="{B26CF5ED-96C3-42D1-9A88-6E800ADE1A6D}" presName="hierChild5" presStyleCnt="0"/>
      <dgm:spPr/>
    </dgm:pt>
    <dgm:pt modelId="{4382E8DD-D843-4D66-A66B-1D2057E92CFC}" type="pres">
      <dgm:prSet presAssocID="{FC3DFB00-4982-48E8-90F9-A8FF9572B21A}" presName="hierChild5" presStyleCnt="0"/>
      <dgm:spPr/>
      <dgm:t>
        <a:bodyPr/>
        <a:lstStyle/>
        <a:p>
          <a:endParaRPr lang="de-DE"/>
        </a:p>
      </dgm:t>
    </dgm:pt>
    <dgm:pt modelId="{594586C1-0EB2-4E8E-8592-DCCCE4F48002}" type="pres">
      <dgm:prSet presAssocID="{EAE78BDB-51F8-4793-BEC3-6848A5CCEA14}" presName="Name37" presStyleLbl="parChTrans1D2" presStyleIdx="2" presStyleCnt="12"/>
      <dgm:spPr/>
      <dgm:t>
        <a:bodyPr/>
        <a:lstStyle/>
        <a:p>
          <a:endParaRPr lang="de-DE"/>
        </a:p>
      </dgm:t>
    </dgm:pt>
    <dgm:pt modelId="{83F4EFDA-E116-4612-9680-DDD3AB4DDCE5}" type="pres">
      <dgm:prSet presAssocID="{2F7FCAFD-2B9C-4547-8911-48C9E8766EE4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60D42D7F-9610-49C1-95E2-0699BE4331FE}" type="pres">
      <dgm:prSet presAssocID="{2F7FCAFD-2B9C-4547-8911-48C9E8766EE4}" presName="rootComposite" presStyleCnt="0"/>
      <dgm:spPr/>
      <dgm:t>
        <a:bodyPr/>
        <a:lstStyle/>
        <a:p>
          <a:endParaRPr lang="de-DE"/>
        </a:p>
      </dgm:t>
    </dgm:pt>
    <dgm:pt modelId="{5FDC0411-82AC-4182-95E8-6973F0B9428D}" type="pres">
      <dgm:prSet presAssocID="{2F7FCAFD-2B9C-4547-8911-48C9E8766EE4}" presName="rootText" presStyleLbl="node2" presStyleIdx="2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69F6D587-F4F4-4EAF-BFC4-8CD1F3E3BC66}" type="pres">
      <dgm:prSet presAssocID="{2F7FCAFD-2B9C-4547-8911-48C9E8766EE4}" presName="rootConnector" presStyleLbl="node2" presStyleIdx="2" presStyleCnt="9"/>
      <dgm:spPr/>
      <dgm:t>
        <a:bodyPr/>
        <a:lstStyle/>
        <a:p>
          <a:endParaRPr lang="de-DE"/>
        </a:p>
      </dgm:t>
    </dgm:pt>
    <dgm:pt modelId="{9F28797D-A73C-446C-B119-891222ABE266}" type="pres">
      <dgm:prSet presAssocID="{2F7FCAFD-2B9C-4547-8911-48C9E8766EE4}" presName="hierChild4" presStyleCnt="0"/>
      <dgm:spPr/>
      <dgm:t>
        <a:bodyPr/>
        <a:lstStyle/>
        <a:p>
          <a:endParaRPr lang="de-DE"/>
        </a:p>
      </dgm:t>
    </dgm:pt>
    <dgm:pt modelId="{A3E881D5-E8DC-4609-A0DD-C0E50CE245E0}" type="pres">
      <dgm:prSet presAssocID="{B7594D0B-A536-423C-8AA1-1A5902D0E9FA}" presName="Name37" presStyleLbl="parChTrans1D3" presStyleIdx="4" presStyleCnt="23"/>
      <dgm:spPr/>
      <dgm:t>
        <a:bodyPr/>
        <a:lstStyle/>
        <a:p>
          <a:endParaRPr lang="de-DE"/>
        </a:p>
      </dgm:t>
    </dgm:pt>
    <dgm:pt modelId="{7AE80595-6945-4D34-895B-39BB4FBC21BD}" type="pres">
      <dgm:prSet presAssocID="{03843426-CD4F-43E5-A886-E82AF569B37F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B9A6A360-14AB-425F-AF15-24C799D2E59D}" type="pres">
      <dgm:prSet presAssocID="{03843426-CD4F-43E5-A886-E82AF569B37F}" presName="rootComposite" presStyleCnt="0"/>
      <dgm:spPr/>
      <dgm:t>
        <a:bodyPr/>
        <a:lstStyle/>
        <a:p>
          <a:endParaRPr lang="de-DE"/>
        </a:p>
      </dgm:t>
    </dgm:pt>
    <dgm:pt modelId="{F74CBD52-EE89-4800-8959-ADB2E04257AF}" type="pres">
      <dgm:prSet presAssocID="{03843426-CD4F-43E5-A886-E82AF569B37F}" presName="rootText" presStyleLbl="node3" presStyleIdx="4" presStyleCnt="18" custLinFactNeighborX="-1101" custLinFactNeighborY="-5941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4D2D45A-917E-4C95-B342-4EF4CA009C91}" type="pres">
      <dgm:prSet presAssocID="{03843426-CD4F-43E5-A886-E82AF569B37F}" presName="rootConnector" presStyleLbl="node3" presStyleIdx="4" presStyleCnt="18"/>
      <dgm:spPr/>
      <dgm:t>
        <a:bodyPr/>
        <a:lstStyle/>
        <a:p>
          <a:endParaRPr lang="de-DE"/>
        </a:p>
      </dgm:t>
    </dgm:pt>
    <dgm:pt modelId="{6752652F-60F7-4934-8B1D-049B7613DE38}" type="pres">
      <dgm:prSet presAssocID="{03843426-CD4F-43E5-A886-E82AF569B37F}" presName="hierChild4" presStyleCnt="0"/>
      <dgm:spPr/>
      <dgm:t>
        <a:bodyPr/>
        <a:lstStyle/>
        <a:p>
          <a:endParaRPr lang="de-DE"/>
        </a:p>
      </dgm:t>
    </dgm:pt>
    <dgm:pt modelId="{0A99BDA7-B731-4500-97DA-B426C7553260}" type="pres">
      <dgm:prSet presAssocID="{03843426-CD4F-43E5-A886-E82AF569B37F}" presName="hierChild5" presStyleCnt="0"/>
      <dgm:spPr/>
      <dgm:t>
        <a:bodyPr/>
        <a:lstStyle/>
        <a:p>
          <a:endParaRPr lang="de-DE"/>
        </a:p>
      </dgm:t>
    </dgm:pt>
    <dgm:pt modelId="{9F71C4A2-0BB7-4774-9A48-C5ACDCC61D3B}" type="pres">
      <dgm:prSet presAssocID="{4D3D05B8-532E-4FDE-9057-F0B963062D6C}" presName="Name37" presStyleLbl="parChTrans1D3" presStyleIdx="5" presStyleCnt="23"/>
      <dgm:spPr/>
      <dgm:t>
        <a:bodyPr/>
        <a:lstStyle/>
        <a:p>
          <a:endParaRPr lang="de-DE"/>
        </a:p>
      </dgm:t>
    </dgm:pt>
    <dgm:pt modelId="{9DE45091-9E6F-41F0-B691-E1D0C4ADAC5B}" type="pres">
      <dgm:prSet presAssocID="{6AC4EA94-0922-4133-BB0C-5175E4B6D1B7}" presName="hierRoot2" presStyleCnt="0">
        <dgm:presLayoutVars>
          <dgm:hierBranch val="init"/>
        </dgm:presLayoutVars>
      </dgm:prSet>
      <dgm:spPr/>
    </dgm:pt>
    <dgm:pt modelId="{AB45FA4D-8EF0-42D9-97E9-F8A023CAC6EC}" type="pres">
      <dgm:prSet presAssocID="{6AC4EA94-0922-4133-BB0C-5175E4B6D1B7}" presName="rootComposite" presStyleCnt="0"/>
      <dgm:spPr/>
    </dgm:pt>
    <dgm:pt modelId="{DB72E8D1-2C15-49D9-B6F2-B6CDAEC79A60}" type="pres">
      <dgm:prSet presAssocID="{6AC4EA94-0922-4133-BB0C-5175E4B6D1B7}" presName="rootText" presStyleLbl="node3" presStyleIdx="5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29B91AB-C8D7-4798-9B6D-42FE939A8F7D}" type="pres">
      <dgm:prSet presAssocID="{6AC4EA94-0922-4133-BB0C-5175E4B6D1B7}" presName="rootConnector" presStyleLbl="node3" presStyleIdx="5" presStyleCnt="18"/>
      <dgm:spPr/>
      <dgm:t>
        <a:bodyPr/>
        <a:lstStyle/>
        <a:p>
          <a:endParaRPr lang="de-DE"/>
        </a:p>
      </dgm:t>
    </dgm:pt>
    <dgm:pt modelId="{5E781243-8999-4028-8266-D8193CB93775}" type="pres">
      <dgm:prSet presAssocID="{6AC4EA94-0922-4133-BB0C-5175E4B6D1B7}" presName="hierChild4" presStyleCnt="0"/>
      <dgm:spPr/>
    </dgm:pt>
    <dgm:pt modelId="{1998611C-309D-41B1-8BAC-9B5CD64D8553}" type="pres">
      <dgm:prSet presAssocID="{6AC4EA94-0922-4133-BB0C-5175E4B6D1B7}" presName="hierChild5" presStyleCnt="0"/>
      <dgm:spPr/>
    </dgm:pt>
    <dgm:pt modelId="{D78D1074-618C-4D8D-997B-7F1424651F56}" type="pres">
      <dgm:prSet presAssocID="{2F7FCAFD-2B9C-4547-8911-48C9E8766EE4}" presName="hierChild5" presStyleCnt="0"/>
      <dgm:spPr/>
      <dgm:t>
        <a:bodyPr/>
        <a:lstStyle/>
        <a:p>
          <a:endParaRPr lang="de-DE"/>
        </a:p>
      </dgm:t>
    </dgm:pt>
    <dgm:pt modelId="{6E097C04-2DBE-44A6-A878-3EAC3FEC9009}" type="pres">
      <dgm:prSet presAssocID="{292C19C1-2E71-43E8-8A73-002B51EE458F}" presName="Name37" presStyleLbl="parChTrans1D2" presStyleIdx="3" presStyleCnt="12"/>
      <dgm:spPr/>
      <dgm:t>
        <a:bodyPr/>
        <a:lstStyle/>
        <a:p>
          <a:endParaRPr lang="de-DE"/>
        </a:p>
      </dgm:t>
    </dgm:pt>
    <dgm:pt modelId="{2339675E-07E9-451B-A461-B100E3AB909F}" type="pres">
      <dgm:prSet presAssocID="{A0BD3ABA-7002-43FC-9213-A9C15FC5B31C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29D0BB05-6A9B-42F3-A0BF-583A9F2823FD}" type="pres">
      <dgm:prSet presAssocID="{A0BD3ABA-7002-43FC-9213-A9C15FC5B31C}" presName="rootComposite" presStyleCnt="0"/>
      <dgm:spPr/>
      <dgm:t>
        <a:bodyPr/>
        <a:lstStyle/>
        <a:p>
          <a:endParaRPr lang="de-DE"/>
        </a:p>
      </dgm:t>
    </dgm:pt>
    <dgm:pt modelId="{A8D6FA37-6A5A-4FCA-8C0F-5A1B02B6DB7A}" type="pres">
      <dgm:prSet presAssocID="{A0BD3ABA-7002-43FC-9213-A9C15FC5B31C}" presName="rootText" presStyleLbl="node2" presStyleIdx="3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0CB5B8DE-0D5A-4531-B1F4-A3BD42B4BD9B}" type="pres">
      <dgm:prSet presAssocID="{A0BD3ABA-7002-43FC-9213-A9C15FC5B31C}" presName="rootConnector" presStyleLbl="node2" presStyleIdx="3" presStyleCnt="9"/>
      <dgm:spPr/>
      <dgm:t>
        <a:bodyPr/>
        <a:lstStyle/>
        <a:p>
          <a:endParaRPr lang="de-DE"/>
        </a:p>
      </dgm:t>
    </dgm:pt>
    <dgm:pt modelId="{FEAEE900-D9CE-4BB2-80C7-257DDBB54820}" type="pres">
      <dgm:prSet presAssocID="{A0BD3ABA-7002-43FC-9213-A9C15FC5B31C}" presName="hierChild4" presStyleCnt="0"/>
      <dgm:spPr/>
      <dgm:t>
        <a:bodyPr/>
        <a:lstStyle/>
        <a:p>
          <a:endParaRPr lang="de-DE"/>
        </a:p>
      </dgm:t>
    </dgm:pt>
    <dgm:pt modelId="{43DBE3A6-261D-48BF-9D13-503C4403AF50}" type="pres">
      <dgm:prSet presAssocID="{63998CC0-AA43-48CD-AA42-70E2A83C8A0E}" presName="Name37" presStyleLbl="parChTrans1D3" presStyleIdx="6" presStyleCnt="23"/>
      <dgm:spPr/>
      <dgm:t>
        <a:bodyPr/>
        <a:lstStyle/>
        <a:p>
          <a:endParaRPr lang="de-DE"/>
        </a:p>
      </dgm:t>
    </dgm:pt>
    <dgm:pt modelId="{5BE583DD-4585-449E-AEEF-7E8E36AE4255}" type="pres">
      <dgm:prSet presAssocID="{C0182FE1-3382-4FC9-9C7A-8D56E0113F1C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3809C24B-7D16-4F2D-80BE-1C5B694C4EF2}" type="pres">
      <dgm:prSet presAssocID="{C0182FE1-3382-4FC9-9C7A-8D56E0113F1C}" presName="rootComposite" presStyleCnt="0"/>
      <dgm:spPr/>
      <dgm:t>
        <a:bodyPr/>
        <a:lstStyle/>
        <a:p>
          <a:endParaRPr lang="de-DE"/>
        </a:p>
      </dgm:t>
    </dgm:pt>
    <dgm:pt modelId="{B1725521-D059-464D-ABDB-EB733A87A42B}" type="pres">
      <dgm:prSet presAssocID="{C0182FE1-3382-4FC9-9C7A-8D56E0113F1C}" presName="rootText" presStyleLbl="node3" presStyleIdx="6" presStyleCnt="18" custLinFactNeighborX="-1101" custLinFactNeighborY="-5941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971FD0C-61FB-4CEC-8BE9-3E47283DA63E}" type="pres">
      <dgm:prSet presAssocID="{C0182FE1-3382-4FC9-9C7A-8D56E0113F1C}" presName="rootConnector" presStyleLbl="node3" presStyleIdx="6" presStyleCnt="18"/>
      <dgm:spPr/>
      <dgm:t>
        <a:bodyPr/>
        <a:lstStyle/>
        <a:p>
          <a:endParaRPr lang="de-DE"/>
        </a:p>
      </dgm:t>
    </dgm:pt>
    <dgm:pt modelId="{82DF60B2-9389-46B9-AF69-B3D05BD174BE}" type="pres">
      <dgm:prSet presAssocID="{C0182FE1-3382-4FC9-9C7A-8D56E0113F1C}" presName="hierChild4" presStyleCnt="0"/>
      <dgm:spPr/>
      <dgm:t>
        <a:bodyPr/>
        <a:lstStyle/>
        <a:p>
          <a:endParaRPr lang="de-DE"/>
        </a:p>
      </dgm:t>
    </dgm:pt>
    <dgm:pt modelId="{3ECE880D-2B1B-4706-A1F3-32B3B94A556B}" type="pres">
      <dgm:prSet presAssocID="{C0182FE1-3382-4FC9-9C7A-8D56E0113F1C}" presName="hierChild5" presStyleCnt="0"/>
      <dgm:spPr/>
      <dgm:t>
        <a:bodyPr/>
        <a:lstStyle/>
        <a:p>
          <a:endParaRPr lang="de-DE"/>
        </a:p>
      </dgm:t>
    </dgm:pt>
    <dgm:pt modelId="{41BBAEC9-7B50-4BCB-95FA-DAC4960A0A94}" type="pres">
      <dgm:prSet presAssocID="{5004AB43-8D51-4017-A68E-4F56D24676BF}" presName="Name37" presStyleLbl="parChTrans1D3" presStyleIdx="7" presStyleCnt="23"/>
      <dgm:spPr/>
      <dgm:t>
        <a:bodyPr/>
        <a:lstStyle/>
        <a:p>
          <a:endParaRPr lang="de-DE"/>
        </a:p>
      </dgm:t>
    </dgm:pt>
    <dgm:pt modelId="{6141722B-3076-4614-AFAC-B96964F6E2DB}" type="pres">
      <dgm:prSet presAssocID="{27E77A21-C465-42A9-B48C-8F650C0951CD}" presName="hierRoot2" presStyleCnt="0">
        <dgm:presLayoutVars>
          <dgm:hierBranch val="init"/>
        </dgm:presLayoutVars>
      </dgm:prSet>
      <dgm:spPr/>
    </dgm:pt>
    <dgm:pt modelId="{1644ABC5-1614-48C2-9A87-1BD151F6B3B2}" type="pres">
      <dgm:prSet presAssocID="{27E77A21-C465-42A9-B48C-8F650C0951CD}" presName="rootComposite" presStyleCnt="0"/>
      <dgm:spPr/>
    </dgm:pt>
    <dgm:pt modelId="{167A2856-BDDB-45CC-BBA3-620ADAC447A5}" type="pres">
      <dgm:prSet presAssocID="{27E77A21-C465-42A9-B48C-8F650C0951CD}" presName="rootText" presStyleLbl="node3" presStyleIdx="7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E295B20-2159-4FF9-8145-A0C1AB82D7F5}" type="pres">
      <dgm:prSet presAssocID="{27E77A21-C465-42A9-B48C-8F650C0951CD}" presName="rootConnector" presStyleLbl="node3" presStyleIdx="7" presStyleCnt="18"/>
      <dgm:spPr/>
      <dgm:t>
        <a:bodyPr/>
        <a:lstStyle/>
        <a:p>
          <a:endParaRPr lang="de-DE"/>
        </a:p>
      </dgm:t>
    </dgm:pt>
    <dgm:pt modelId="{54D24845-5C53-427F-84BB-971243ACAE16}" type="pres">
      <dgm:prSet presAssocID="{27E77A21-C465-42A9-B48C-8F650C0951CD}" presName="hierChild4" presStyleCnt="0"/>
      <dgm:spPr/>
    </dgm:pt>
    <dgm:pt modelId="{0A10AB88-75DC-4CCA-A398-031BDB6EA0A5}" type="pres">
      <dgm:prSet presAssocID="{27E77A21-C465-42A9-B48C-8F650C0951CD}" presName="hierChild5" presStyleCnt="0"/>
      <dgm:spPr/>
    </dgm:pt>
    <dgm:pt modelId="{DA018429-6AA0-4D25-B6DC-8363A3799E79}" type="pres">
      <dgm:prSet presAssocID="{A0BD3ABA-7002-43FC-9213-A9C15FC5B31C}" presName="hierChild5" presStyleCnt="0"/>
      <dgm:spPr/>
      <dgm:t>
        <a:bodyPr/>
        <a:lstStyle/>
        <a:p>
          <a:endParaRPr lang="de-DE"/>
        </a:p>
      </dgm:t>
    </dgm:pt>
    <dgm:pt modelId="{05BB1291-DA63-4B7D-BCD2-F6826A35F244}" type="pres">
      <dgm:prSet presAssocID="{13F0816E-23F1-4285-9F0C-CFE0FA62C8A0}" presName="Name37" presStyleLbl="parChTrans1D2" presStyleIdx="4" presStyleCnt="12"/>
      <dgm:spPr/>
      <dgm:t>
        <a:bodyPr/>
        <a:lstStyle/>
        <a:p>
          <a:endParaRPr lang="de-DE"/>
        </a:p>
      </dgm:t>
    </dgm:pt>
    <dgm:pt modelId="{9FA9644D-48A2-46EC-99C8-3C99B468895F}" type="pres">
      <dgm:prSet presAssocID="{3A44F4FE-134C-49FC-AC6B-92436FA1D872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E0EA4A09-EBDF-45EA-8603-D644AE6E1A32}" type="pres">
      <dgm:prSet presAssocID="{3A44F4FE-134C-49FC-AC6B-92436FA1D872}" presName="rootComposite" presStyleCnt="0"/>
      <dgm:spPr/>
      <dgm:t>
        <a:bodyPr/>
        <a:lstStyle/>
        <a:p>
          <a:endParaRPr lang="de-DE"/>
        </a:p>
      </dgm:t>
    </dgm:pt>
    <dgm:pt modelId="{26F3F366-3DDD-42A0-B58B-37FB7D976369}" type="pres">
      <dgm:prSet presAssocID="{3A44F4FE-134C-49FC-AC6B-92436FA1D872}" presName="rootText" presStyleLbl="node2" presStyleIdx="4" presStyleCnt="9" custLinFactNeighborX="-174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81BF6186-4F99-47E1-8DE1-3A9B00427252}" type="pres">
      <dgm:prSet presAssocID="{3A44F4FE-134C-49FC-AC6B-92436FA1D872}" presName="rootConnector" presStyleLbl="node2" presStyleIdx="4" presStyleCnt="9"/>
      <dgm:spPr/>
      <dgm:t>
        <a:bodyPr/>
        <a:lstStyle/>
        <a:p>
          <a:endParaRPr lang="de-DE"/>
        </a:p>
      </dgm:t>
    </dgm:pt>
    <dgm:pt modelId="{641EEDE9-BB89-480D-BF37-AEA93C38571A}" type="pres">
      <dgm:prSet presAssocID="{3A44F4FE-134C-49FC-AC6B-92436FA1D872}" presName="hierChild4" presStyleCnt="0"/>
      <dgm:spPr/>
      <dgm:t>
        <a:bodyPr/>
        <a:lstStyle/>
        <a:p>
          <a:endParaRPr lang="de-DE"/>
        </a:p>
      </dgm:t>
    </dgm:pt>
    <dgm:pt modelId="{8F43C1F0-B091-41DB-965E-6D38BA66E1BE}" type="pres">
      <dgm:prSet presAssocID="{4F558262-5033-4A47-81CD-8B31161D0D92}" presName="Name37" presStyleLbl="parChTrans1D3" presStyleIdx="8" presStyleCnt="23"/>
      <dgm:spPr/>
      <dgm:t>
        <a:bodyPr/>
        <a:lstStyle/>
        <a:p>
          <a:endParaRPr lang="de-DE"/>
        </a:p>
      </dgm:t>
    </dgm:pt>
    <dgm:pt modelId="{81C7F5B6-4F2A-48BC-8667-F3D19F029EE3}" type="pres">
      <dgm:prSet presAssocID="{4928AFCF-C6FF-40B5-982B-755E626EE4CB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E79CBEA8-1F77-4005-A469-5BC6C3B225F6}" type="pres">
      <dgm:prSet presAssocID="{4928AFCF-C6FF-40B5-982B-755E626EE4CB}" presName="rootComposite" presStyleCnt="0"/>
      <dgm:spPr/>
      <dgm:t>
        <a:bodyPr/>
        <a:lstStyle/>
        <a:p>
          <a:endParaRPr lang="de-DE"/>
        </a:p>
      </dgm:t>
    </dgm:pt>
    <dgm:pt modelId="{E14F6611-85B6-4516-81C5-B1298C42D943}" type="pres">
      <dgm:prSet presAssocID="{4928AFCF-C6FF-40B5-982B-755E626EE4CB}" presName="rootText" presStyleLbl="node3" presStyleIdx="8" presStyleCnt="18" custLinFactNeighborX="1644" custLinFactNeighborY="-4482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BE9AF5B-0EDE-45C9-AEA7-C16B4CE163ED}" type="pres">
      <dgm:prSet presAssocID="{4928AFCF-C6FF-40B5-982B-755E626EE4CB}" presName="rootConnector" presStyleLbl="node3" presStyleIdx="8" presStyleCnt="18"/>
      <dgm:spPr/>
      <dgm:t>
        <a:bodyPr/>
        <a:lstStyle/>
        <a:p>
          <a:endParaRPr lang="de-DE"/>
        </a:p>
      </dgm:t>
    </dgm:pt>
    <dgm:pt modelId="{C4FD8C02-8623-4F09-9312-6D915DC75F69}" type="pres">
      <dgm:prSet presAssocID="{4928AFCF-C6FF-40B5-982B-755E626EE4CB}" presName="hierChild4" presStyleCnt="0"/>
      <dgm:spPr/>
      <dgm:t>
        <a:bodyPr/>
        <a:lstStyle/>
        <a:p>
          <a:endParaRPr lang="de-DE"/>
        </a:p>
      </dgm:t>
    </dgm:pt>
    <dgm:pt modelId="{72326A3F-0688-419E-A626-E8EB5E07AE3E}" type="pres">
      <dgm:prSet presAssocID="{4928AFCF-C6FF-40B5-982B-755E626EE4CB}" presName="hierChild5" presStyleCnt="0"/>
      <dgm:spPr/>
      <dgm:t>
        <a:bodyPr/>
        <a:lstStyle/>
        <a:p>
          <a:endParaRPr lang="de-DE"/>
        </a:p>
      </dgm:t>
    </dgm:pt>
    <dgm:pt modelId="{0E0A3532-6357-47C5-80A0-E33EC1F4DEE2}" type="pres">
      <dgm:prSet presAssocID="{E8D72677-1DFA-4193-9A3F-C275D2767578}" presName="Name37" presStyleLbl="parChTrans1D3" presStyleIdx="9" presStyleCnt="23"/>
      <dgm:spPr/>
      <dgm:t>
        <a:bodyPr/>
        <a:lstStyle/>
        <a:p>
          <a:endParaRPr lang="de-DE"/>
        </a:p>
      </dgm:t>
    </dgm:pt>
    <dgm:pt modelId="{A579822A-C979-436F-8BF7-A0F8B429E6F0}" type="pres">
      <dgm:prSet presAssocID="{9DA01128-1AA0-4995-8FAB-F7D4E7C32BE1}" presName="hierRoot2" presStyleCnt="0">
        <dgm:presLayoutVars>
          <dgm:hierBranch val="init"/>
        </dgm:presLayoutVars>
      </dgm:prSet>
      <dgm:spPr/>
    </dgm:pt>
    <dgm:pt modelId="{3F180E50-EF6C-4645-A8CC-9D26AB7E2FB7}" type="pres">
      <dgm:prSet presAssocID="{9DA01128-1AA0-4995-8FAB-F7D4E7C32BE1}" presName="rootComposite" presStyleCnt="0"/>
      <dgm:spPr/>
    </dgm:pt>
    <dgm:pt modelId="{8E392DF9-CBBF-4B9B-83C6-5BDCD2DB2320}" type="pres">
      <dgm:prSet presAssocID="{9DA01128-1AA0-4995-8FAB-F7D4E7C32BE1}" presName="rootText" presStyleLbl="node3" presStyleIdx="9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36A8FF7-8921-400D-A8D5-129A09018AAF}" type="pres">
      <dgm:prSet presAssocID="{9DA01128-1AA0-4995-8FAB-F7D4E7C32BE1}" presName="rootConnector" presStyleLbl="node3" presStyleIdx="9" presStyleCnt="18"/>
      <dgm:spPr/>
      <dgm:t>
        <a:bodyPr/>
        <a:lstStyle/>
        <a:p>
          <a:endParaRPr lang="de-DE"/>
        </a:p>
      </dgm:t>
    </dgm:pt>
    <dgm:pt modelId="{E5254181-5D60-446C-B25D-11349AAFE423}" type="pres">
      <dgm:prSet presAssocID="{9DA01128-1AA0-4995-8FAB-F7D4E7C32BE1}" presName="hierChild4" presStyleCnt="0"/>
      <dgm:spPr/>
    </dgm:pt>
    <dgm:pt modelId="{60CFB4C3-2B14-4D70-894D-8235ADB785AA}" type="pres">
      <dgm:prSet presAssocID="{9DA01128-1AA0-4995-8FAB-F7D4E7C32BE1}" presName="hierChild5" presStyleCnt="0"/>
      <dgm:spPr/>
    </dgm:pt>
    <dgm:pt modelId="{0FA57C47-157D-4A44-B8A3-865A464AFF33}" type="pres">
      <dgm:prSet presAssocID="{3A44F4FE-134C-49FC-AC6B-92436FA1D872}" presName="hierChild5" presStyleCnt="0"/>
      <dgm:spPr/>
      <dgm:t>
        <a:bodyPr/>
        <a:lstStyle/>
        <a:p>
          <a:endParaRPr lang="de-DE"/>
        </a:p>
      </dgm:t>
    </dgm:pt>
    <dgm:pt modelId="{97DBB97A-5A31-4ECD-84EF-B1F5EEE60188}" type="pres">
      <dgm:prSet presAssocID="{8B8F44A9-F7DC-45C5-8A21-E3292C3C1913}" presName="Name37" presStyleLbl="parChTrans1D2" presStyleIdx="5" presStyleCnt="12"/>
      <dgm:spPr/>
      <dgm:t>
        <a:bodyPr/>
        <a:lstStyle/>
        <a:p>
          <a:endParaRPr lang="de-DE"/>
        </a:p>
      </dgm:t>
    </dgm:pt>
    <dgm:pt modelId="{B346F4A8-6D7B-498E-B1B9-4B30B67D55B5}" type="pres">
      <dgm:prSet presAssocID="{5B256173-F6E6-4D5F-BFBA-4C893D05083F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25C6CD43-F09F-40F5-95B9-79B12CF7E85E}" type="pres">
      <dgm:prSet presAssocID="{5B256173-F6E6-4D5F-BFBA-4C893D05083F}" presName="rootComposite" presStyleCnt="0"/>
      <dgm:spPr/>
      <dgm:t>
        <a:bodyPr/>
        <a:lstStyle/>
        <a:p>
          <a:endParaRPr lang="de-DE"/>
        </a:p>
      </dgm:t>
    </dgm:pt>
    <dgm:pt modelId="{DA63CE63-B02E-4A1B-A1F6-9B51EE5F12B3}" type="pres">
      <dgm:prSet presAssocID="{5B256173-F6E6-4D5F-BFBA-4C893D05083F}" presName="rootText" presStyleLbl="node2" presStyleIdx="5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C626D653-832C-4FE9-8825-1B3519A6BC60}" type="pres">
      <dgm:prSet presAssocID="{5B256173-F6E6-4D5F-BFBA-4C893D05083F}" presName="rootConnector" presStyleLbl="node2" presStyleIdx="5" presStyleCnt="9"/>
      <dgm:spPr/>
      <dgm:t>
        <a:bodyPr/>
        <a:lstStyle/>
        <a:p>
          <a:endParaRPr lang="de-DE"/>
        </a:p>
      </dgm:t>
    </dgm:pt>
    <dgm:pt modelId="{1BBCF009-0A58-480E-911B-219216FCA878}" type="pres">
      <dgm:prSet presAssocID="{5B256173-F6E6-4D5F-BFBA-4C893D05083F}" presName="hierChild4" presStyleCnt="0"/>
      <dgm:spPr/>
      <dgm:t>
        <a:bodyPr/>
        <a:lstStyle/>
        <a:p>
          <a:endParaRPr lang="de-DE"/>
        </a:p>
      </dgm:t>
    </dgm:pt>
    <dgm:pt modelId="{606A698A-1F9E-42E8-BE20-FDBD3A27FAB2}" type="pres">
      <dgm:prSet presAssocID="{5FDDA19D-296B-438B-ACFC-304EA5796355}" presName="Name37" presStyleLbl="parChTrans1D3" presStyleIdx="10" presStyleCnt="23"/>
      <dgm:spPr/>
      <dgm:t>
        <a:bodyPr/>
        <a:lstStyle/>
        <a:p>
          <a:endParaRPr lang="de-DE"/>
        </a:p>
      </dgm:t>
    </dgm:pt>
    <dgm:pt modelId="{E37CB708-E970-47CD-A5EB-F61B9DF6EADA}" type="pres">
      <dgm:prSet presAssocID="{EEB4CD72-C1BF-420A-B9AD-508AA0638880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9E1F82A8-D4C2-4CB3-A9D6-B9EDAEB6082B}" type="pres">
      <dgm:prSet presAssocID="{EEB4CD72-C1BF-420A-B9AD-508AA0638880}" presName="rootComposite" presStyleCnt="0"/>
      <dgm:spPr/>
      <dgm:t>
        <a:bodyPr/>
        <a:lstStyle/>
        <a:p>
          <a:endParaRPr lang="de-DE"/>
        </a:p>
      </dgm:t>
    </dgm:pt>
    <dgm:pt modelId="{474903DB-43AF-450E-AA01-EDE1AAAD12D8}" type="pres">
      <dgm:prSet presAssocID="{EEB4CD72-C1BF-420A-B9AD-508AA0638880}" presName="rootText" presStyleLbl="node3" presStyleIdx="10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B37F028-5A94-4813-B1FA-866DDD944FF2}" type="pres">
      <dgm:prSet presAssocID="{EEB4CD72-C1BF-420A-B9AD-508AA0638880}" presName="rootConnector" presStyleLbl="node3" presStyleIdx="10" presStyleCnt="18"/>
      <dgm:spPr/>
      <dgm:t>
        <a:bodyPr/>
        <a:lstStyle/>
        <a:p>
          <a:endParaRPr lang="de-DE"/>
        </a:p>
      </dgm:t>
    </dgm:pt>
    <dgm:pt modelId="{AEAD6C3F-43AD-4F29-9B75-98A2F1497E8C}" type="pres">
      <dgm:prSet presAssocID="{EEB4CD72-C1BF-420A-B9AD-508AA0638880}" presName="hierChild4" presStyleCnt="0"/>
      <dgm:spPr/>
      <dgm:t>
        <a:bodyPr/>
        <a:lstStyle/>
        <a:p>
          <a:endParaRPr lang="de-DE"/>
        </a:p>
      </dgm:t>
    </dgm:pt>
    <dgm:pt modelId="{D4AD8BEA-9868-487C-92DC-84830CF653DE}" type="pres">
      <dgm:prSet presAssocID="{EEB4CD72-C1BF-420A-B9AD-508AA0638880}" presName="hierChild5" presStyleCnt="0"/>
      <dgm:spPr/>
      <dgm:t>
        <a:bodyPr/>
        <a:lstStyle/>
        <a:p>
          <a:endParaRPr lang="de-DE"/>
        </a:p>
      </dgm:t>
    </dgm:pt>
    <dgm:pt modelId="{B1259A0C-276C-4690-A884-534532691384}" type="pres">
      <dgm:prSet presAssocID="{B9225787-A712-4C88-BE6B-0FACB9CFCD63}" presName="Name37" presStyleLbl="parChTrans1D3" presStyleIdx="11" presStyleCnt="23"/>
      <dgm:spPr/>
      <dgm:t>
        <a:bodyPr/>
        <a:lstStyle/>
        <a:p>
          <a:endParaRPr lang="de-DE"/>
        </a:p>
      </dgm:t>
    </dgm:pt>
    <dgm:pt modelId="{3E59A6F2-6FB6-4E73-B88B-6532D40BE188}" type="pres">
      <dgm:prSet presAssocID="{EA689523-6785-4709-BF31-D117ABE5E803}" presName="hierRoot2" presStyleCnt="0">
        <dgm:presLayoutVars>
          <dgm:hierBranch val="init"/>
        </dgm:presLayoutVars>
      </dgm:prSet>
      <dgm:spPr/>
    </dgm:pt>
    <dgm:pt modelId="{27124659-7F8E-4802-8031-511D584139C9}" type="pres">
      <dgm:prSet presAssocID="{EA689523-6785-4709-BF31-D117ABE5E803}" presName="rootComposite" presStyleCnt="0"/>
      <dgm:spPr/>
    </dgm:pt>
    <dgm:pt modelId="{9D7E1125-DB87-48AE-ADBA-BA57191CBAEC}" type="pres">
      <dgm:prSet presAssocID="{EA689523-6785-4709-BF31-D117ABE5E803}" presName="rootText" presStyleLbl="node3" presStyleIdx="11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58A440-4FDC-4106-A8ED-8EA7C93A865B}" type="pres">
      <dgm:prSet presAssocID="{EA689523-6785-4709-BF31-D117ABE5E803}" presName="rootConnector" presStyleLbl="node3" presStyleIdx="11" presStyleCnt="18"/>
      <dgm:spPr/>
      <dgm:t>
        <a:bodyPr/>
        <a:lstStyle/>
        <a:p>
          <a:endParaRPr lang="de-DE"/>
        </a:p>
      </dgm:t>
    </dgm:pt>
    <dgm:pt modelId="{697185FE-7557-4A79-8D3A-928C5FA7FA99}" type="pres">
      <dgm:prSet presAssocID="{EA689523-6785-4709-BF31-D117ABE5E803}" presName="hierChild4" presStyleCnt="0"/>
      <dgm:spPr/>
    </dgm:pt>
    <dgm:pt modelId="{A84EB59A-B864-4B7A-B4BB-CB012B2581AC}" type="pres">
      <dgm:prSet presAssocID="{EA689523-6785-4709-BF31-D117ABE5E803}" presName="hierChild5" presStyleCnt="0"/>
      <dgm:spPr/>
    </dgm:pt>
    <dgm:pt modelId="{27A00C4D-8A16-4DB4-AB88-02557A0A5533}" type="pres">
      <dgm:prSet presAssocID="{5B256173-F6E6-4D5F-BFBA-4C893D05083F}" presName="hierChild5" presStyleCnt="0"/>
      <dgm:spPr/>
      <dgm:t>
        <a:bodyPr/>
        <a:lstStyle/>
        <a:p>
          <a:endParaRPr lang="de-DE"/>
        </a:p>
      </dgm:t>
    </dgm:pt>
    <dgm:pt modelId="{48C770B5-1E76-45AF-899D-FF9CF7DBD3D2}" type="pres">
      <dgm:prSet presAssocID="{02A4E99C-205E-44B9-8716-861945027E28}" presName="Name37" presStyleLbl="parChTrans1D2" presStyleIdx="6" presStyleCnt="12"/>
      <dgm:spPr/>
      <dgm:t>
        <a:bodyPr/>
        <a:lstStyle/>
        <a:p>
          <a:endParaRPr lang="de-DE"/>
        </a:p>
      </dgm:t>
    </dgm:pt>
    <dgm:pt modelId="{16B677C0-2FAA-48DB-8455-54DF38713E49}" type="pres">
      <dgm:prSet presAssocID="{F63CB671-AD49-4666-AA6F-1A26221F12FD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9789E753-5F5A-4C10-A259-4B8A193DB828}" type="pres">
      <dgm:prSet presAssocID="{F63CB671-AD49-4666-AA6F-1A26221F12FD}" presName="rootComposite" presStyleCnt="0"/>
      <dgm:spPr/>
      <dgm:t>
        <a:bodyPr/>
        <a:lstStyle/>
        <a:p>
          <a:endParaRPr lang="de-DE"/>
        </a:p>
      </dgm:t>
    </dgm:pt>
    <dgm:pt modelId="{B7B378CC-F726-469D-BB07-3D1DE690130C}" type="pres">
      <dgm:prSet presAssocID="{F63CB671-AD49-4666-AA6F-1A26221F12FD}" presName="rootText" presStyleLbl="node2" presStyleIdx="6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C14E700A-0D91-4D6F-9824-A09241AEA201}" type="pres">
      <dgm:prSet presAssocID="{F63CB671-AD49-4666-AA6F-1A26221F12FD}" presName="rootConnector" presStyleLbl="node2" presStyleIdx="6" presStyleCnt="9"/>
      <dgm:spPr/>
      <dgm:t>
        <a:bodyPr/>
        <a:lstStyle/>
        <a:p>
          <a:endParaRPr lang="de-DE"/>
        </a:p>
      </dgm:t>
    </dgm:pt>
    <dgm:pt modelId="{F618E401-31FE-4540-AABE-7495AED5E529}" type="pres">
      <dgm:prSet presAssocID="{F63CB671-AD49-4666-AA6F-1A26221F12FD}" presName="hierChild4" presStyleCnt="0"/>
      <dgm:spPr/>
      <dgm:t>
        <a:bodyPr/>
        <a:lstStyle/>
        <a:p>
          <a:endParaRPr lang="de-DE"/>
        </a:p>
      </dgm:t>
    </dgm:pt>
    <dgm:pt modelId="{C1A53719-7D77-4C03-82B0-A4ABD03023FE}" type="pres">
      <dgm:prSet presAssocID="{1C0E3697-888D-423D-8B59-59E1053AE04F}" presName="Name37" presStyleLbl="parChTrans1D3" presStyleIdx="12" presStyleCnt="23"/>
      <dgm:spPr/>
      <dgm:t>
        <a:bodyPr/>
        <a:lstStyle/>
        <a:p>
          <a:endParaRPr lang="de-DE"/>
        </a:p>
      </dgm:t>
    </dgm:pt>
    <dgm:pt modelId="{62DB9387-78F2-4E44-B73C-BC72DE41CC45}" type="pres">
      <dgm:prSet presAssocID="{BA1CDA75-FC37-422A-9727-11D3A7AC7750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ED5A66A3-DF35-4D32-ACDF-C1E53DEF6B89}" type="pres">
      <dgm:prSet presAssocID="{BA1CDA75-FC37-422A-9727-11D3A7AC7750}" presName="rootComposite" presStyleCnt="0"/>
      <dgm:spPr/>
      <dgm:t>
        <a:bodyPr/>
        <a:lstStyle/>
        <a:p>
          <a:endParaRPr lang="de-DE"/>
        </a:p>
      </dgm:t>
    </dgm:pt>
    <dgm:pt modelId="{BF93871E-2AFC-415C-B9BF-48464544F890}" type="pres">
      <dgm:prSet presAssocID="{BA1CDA75-FC37-422A-9727-11D3A7AC7750}" presName="rootText" presStyleLbl="node3" presStyleIdx="12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EA48CFD-E77F-4428-A337-6A76D008938B}" type="pres">
      <dgm:prSet presAssocID="{BA1CDA75-FC37-422A-9727-11D3A7AC7750}" presName="rootConnector" presStyleLbl="node3" presStyleIdx="12" presStyleCnt="18"/>
      <dgm:spPr/>
      <dgm:t>
        <a:bodyPr/>
        <a:lstStyle/>
        <a:p>
          <a:endParaRPr lang="de-DE"/>
        </a:p>
      </dgm:t>
    </dgm:pt>
    <dgm:pt modelId="{7DE2FEB0-3D2C-493D-90EF-3919AF523500}" type="pres">
      <dgm:prSet presAssocID="{BA1CDA75-FC37-422A-9727-11D3A7AC7750}" presName="hierChild4" presStyleCnt="0"/>
      <dgm:spPr/>
      <dgm:t>
        <a:bodyPr/>
        <a:lstStyle/>
        <a:p>
          <a:endParaRPr lang="de-DE"/>
        </a:p>
      </dgm:t>
    </dgm:pt>
    <dgm:pt modelId="{AE05519B-2EA6-4C69-8ABD-10CBF3E10298}" type="pres">
      <dgm:prSet presAssocID="{BA1CDA75-FC37-422A-9727-11D3A7AC7750}" presName="hierChild5" presStyleCnt="0"/>
      <dgm:spPr/>
      <dgm:t>
        <a:bodyPr/>
        <a:lstStyle/>
        <a:p>
          <a:endParaRPr lang="de-DE"/>
        </a:p>
      </dgm:t>
    </dgm:pt>
    <dgm:pt modelId="{6176F7DF-7D1E-45B4-B62A-F08495588085}" type="pres">
      <dgm:prSet presAssocID="{0FD2E260-126F-4D2F-A14F-BEA6110B0E54}" presName="Name37" presStyleLbl="parChTrans1D3" presStyleIdx="13" presStyleCnt="23"/>
      <dgm:spPr/>
      <dgm:t>
        <a:bodyPr/>
        <a:lstStyle/>
        <a:p>
          <a:endParaRPr lang="de-DE"/>
        </a:p>
      </dgm:t>
    </dgm:pt>
    <dgm:pt modelId="{7963937C-761E-4DFB-96F2-3268FB6277E3}" type="pres">
      <dgm:prSet presAssocID="{291ACDA2-8131-44A7-930B-B37B7E4E2689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32C8FF5F-6A9A-4B57-B7CD-546C828890FE}" type="pres">
      <dgm:prSet presAssocID="{291ACDA2-8131-44A7-930B-B37B7E4E2689}" presName="rootComposite" presStyleCnt="0"/>
      <dgm:spPr/>
      <dgm:t>
        <a:bodyPr/>
        <a:lstStyle/>
        <a:p>
          <a:endParaRPr lang="de-DE"/>
        </a:p>
      </dgm:t>
    </dgm:pt>
    <dgm:pt modelId="{C75B9748-851C-412D-ACD5-3620B1A9E8DA}" type="pres">
      <dgm:prSet presAssocID="{291ACDA2-8131-44A7-930B-B37B7E4E2689}" presName="rootText" presStyleLbl="node3" presStyleIdx="13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081BC25-9828-4D1F-AF84-0E5BFB07BDFF}" type="pres">
      <dgm:prSet presAssocID="{291ACDA2-8131-44A7-930B-B37B7E4E2689}" presName="rootConnector" presStyleLbl="node3" presStyleIdx="13" presStyleCnt="18"/>
      <dgm:spPr/>
      <dgm:t>
        <a:bodyPr/>
        <a:lstStyle/>
        <a:p>
          <a:endParaRPr lang="de-DE"/>
        </a:p>
      </dgm:t>
    </dgm:pt>
    <dgm:pt modelId="{3915CB48-5916-4F64-87B6-4F8E67E8E146}" type="pres">
      <dgm:prSet presAssocID="{291ACDA2-8131-44A7-930B-B37B7E4E2689}" presName="hierChild4" presStyleCnt="0"/>
      <dgm:spPr/>
      <dgm:t>
        <a:bodyPr/>
        <a:lstStyle/>
        <a:p>
          <a:endParaRPr lang="de-DE"/>
        </a:p>
      </dgm:t>
    </dgm:pt>
    <dgm:pt modelId="{77442644-3169-4916-B407-AD8D872C5CFE}" type="pres">
      <dgm:prSet presAssocID="{291ACDA2-8131-44A7-930B-B37B7E4E2689}" presName="hierChild5" presStyleCnt="0"/>
      <dgm:spPr/>
      <dgm:t>
        <a:bodyPr/>
        <a:lstStyle/>
        <a:p>
          <a:endParaRPr lang="de-DE"/>
        </a:p>
      </dgm:t>
    </dgm:pt>
    <dgm:pt modelId="{D52CD37B-1666-42D8-86F9-C245B50DCDB6}" type="pres">
      <dgm:prSet presAssocID="{F63CB671-AD49-4666-AA6F-1A26221F12FD}" presName="hierChild5" presStyleCnt="0"/>
      <dgm:spPr/>
      <dgm:t>
        <a:bodyPr/>
        <a:lstStyle/>
        <a:p>
          <a:endParaRPr lang="de-DE"/>
        </a:p>
      </dgm:t>
    </dgm:pt>
    <dgm:pt modelId="{B2FF4D68-73DE-4B59-BCC9-7D5A0D43DDBC}" type="pres">
      <dgm:prSet presAssocID="{BED7AFB7-1889-4118-832F-BE25B23D8486}" presName="Name37" presStyleLbl="parChTrans1D2" presStyleIdx="7" presStyleCnt="12"/>
      <dgm:spPr/>
      <dgm:t>
        <a:bodyPr/>
        <a:lstStyle/>
        <a:p>
          <a:endParaRPr lang="de-DE"/>
        </a:p>
      </dgm:t>
    </dgm:pt>
    <dgm:pt modelId="{67035510-32BB-4BCC-A520-D942595A4B11}" type="pres">
      <dgm:prSet presAssocID="{FE39D764-AEA7-4DA8-8465-0BDADE625644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8AED94FB-F121-47BF-A90B-716235C0ECDE}" type="pres">
      <dgm:prSet presAssocID="{FE39D764-AEA7-4DA8-8465-0BDADE625644}" presName="rootComposite" presStyleCnt="0"/>
      <dgm:spPr/>
      <dgm:t>
        <a:bodyPr/>
        <a:lstStyle/>
        <a:p>
          <a:endParaRPr lang="de-DE"/>
        </a:p>
      </dgm:t>
    </dgm:pt>
    <dgm:pt modelId="{F0ADB489-7133-4277-B7D6-5B72DFF7172F}" type="pres">
      <dgm:prSet presAssocID="{FE39D764-AEA7-4DA8-8465-0BDADE625644}" presName="rootText" presStyleLbl="node2" presStyleIdx="7" presStyleCnt="9" custLinFactNeighborX="-1101" custLinFactNeighborY="-5946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E0FA8E7C-83DB-4455-9140-F343EE41655F}" type="pres">
      <dgm:prSet presAssocID="{FE39D764-AEA7-4DA8-8465-0BDADE625644}" presName="rootConnector" presStyleLbl="node2" presStyleIdx="7" presStyleCnt="9"/>
      <dgm:spPr/>
      <dgm:t>
        <a:bodyPr/>
        <a:lstStyle/>
        <a:p>
          <a:endParaRPr lang="de-DE"/>
        </a:p>
      </dgm:t>
    </dgm:pt>
    <dgm:pt modelId="{1484CA3A-7828-455B-967F-FCF225B42A9B}" type="pres">
      <dgm:prSet presAssocID="{FE39D764-AEA7-4DA8-8465-0BDADE625644}" presName="hierChild4" presStyleCnt="0"/>
      <dgm:spPr/>
      <dgm:t>
        <a:bodyPr/>
        <a:lstStyle/>
        <a:p>
          <a:endParaRPr lang="de-DE"/>
        </a:p>
      </dgm:t>
    </dgm:pt>
    <dgm:pt modelId="{920E471B-BEA2-4DE6-9929-5736291ADFD7}" type="pres">
      <dgm:prSet presAssocID="{9D376A2A-4140-4F9E-9AC8-DF72849C124D}" presName="Name37" presStyleLbl="parChTrans1D3" presStyleIdx="14" presStyleCnt="23"/>
      <dgm:spPr/>
      <dgm:t>
        <a:bodyPr/>
        <a:lstStyle/>
        <a:p>
          <a:endParaRPr lang="de-DE"/>
        </a:p>
      </dgm:t>
    </dgm:pt>
    <dgm:pt modelId="{1C4399FE-D4CF-4241-97D9-1C7F8DB28398}" type="pres">
      <dgm:prSet presAssocID="{87CC1A37-5643-45DA-9B89-30D3E17A9B97}" presName="hierRoot2" presStyleCnt="0">
        <dgm:presLayoutVars>
          <dgm:hierBranch val="init"/>
        </dgm:presLayoutVars>
      </dgm:prSet>
      <dgm:spPr/>
    </dgm:pt>
    <dgm:pt modelId="{8EC41F04-DD2A-41C3-973D-EF70417A300B}" type="pres">
      <dgm:prSet presAssocID="{87CC1A37-5643-45DA-9B89-30D3E17A9B97}" presName="rootComposite" presStyleCnt="0"/>
      <dgm:spPr/>
    </dgm:pt>
    <dgm:pt modelId="{82426CAA-9DC5-4B2C-A422-4E1DDBBA8BFB}" type="pres">
      <dgm:prSet presAssocID="{87CC1A37-5643-45DA-9B89-30D3E17A9B97}" presName="rootText" presStyleLbl="node3" presStyleIdx="14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3E8669B-F538-4B3C-A214-9C3C2929018F}" type="pres">
      <dgm:prSet presAssocID="{87CC1A37-5643-45DA-9B89-30D3E17A9B97}" presName="rootConnector" presStyleLbl="node3" presStyleIdx="14" presStyleCnt="18"/>
      <dgm:spPr/>
      <dgm:t>
        <a:bodyPr/>
        <a:lstStyle/>
        <a:p>
          <a:endParaRPr lang="de-DE"/>
        </a:p>
      </dgm:t>
    </dgm:pt>
    <dgm:pt modelId="{107390F7-2585-44D1-80D3-03B8306AB8AE}" type="pres">
      <dgm:prSet presAssocID="{87CC1A37-5643-45DA-9B89-30D3E17A9B97}" presName="hierChild4" presStyleCnt="0"/>
      <dgm:spPr/>
    </dgm:pt>
    <dgm:pt modelId="{B2A8E2F4-3C9F-454A-A980-28C3D7F23C01}" type="pres">
      <dgm:prSet presAssocID="{87CC1A37-5643-45DA-9B89-30D3E17A9B97}" presName="hierChild5" presStyleCnt="0"/>
      <dgm:spPr/>
    </dgm:pt>
    <dgm:pt modelId="{ECEE9165-C825-4363-AECD-75C5F689E726}" type="pres">
      <dgm:prSet presAssocID="{714AEF40-B7CB-41F1-A168-821B0B22D7E9}" presName="Name37" presStyleLbl="parChTrans1D3" presStyleIdx="15" presStyleCnt="23"/>
      <dgm:spPr/>
      <dgm:t>
        <a:bodyPr/>
        <a:lstStyle/>
        <a:p>
          <a:endParaRPr lang="de-DE"/>
        </a:p>
      </dgm:t>
    </dgm:pt>
    <dgm:pt modelId="{3A5BE9BB-535A-441D-9EF0-1DD09A302121}" type="pres">
      <dgm:prSet presAssocID="{36A63689-E3C5-4CF5-AB16-51C8BD7B76A6}" presName="hierRoot2" presStyleCnt="0">
        <dgm:presLayoutVars>
          <dgm:hierBranch val="init"/>
        </dgm:presLayoutVars>
      </dgm:prSet>
      <dgm:spPr/>
    </dgm:pt>
    <dgm:pt modelId="{94AF2994-4623-4819-B5F6-B964BF48C7C3}" type="pres">
      <dgm:prSet presAssocID="{36A63689-E3C5-4CF5-AB16-51C8BD7B76A6}" presName="rootComposite" presStyleCnt="0"/>
      <dgm:spPr/>
    </dgm:pt>
    <dgm:pt modelId="{1B12889E-6684-466C-B5C6-2EE663338A20}" type="pres">
      <dgm:prSet presAssocID="{36A63689-E3C5-4CF5-AB16-51C8BD7B76A6}" presName="rootText" presStyleLbl="node3" presStyleIdx="15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34DBAA0-FAAB-4D97-8A72-9688F36E6309}" type="pres">
      <dgm:prSet presAssocID="{36A63689-E3C5-4CF5-AB16-51C8BD7B76A6}" presName="rootConnector" presStyleLbl="node3" presStyleIdx="15" presStyleCnt="18"/>
      <dgm:spPr/>
      <dgm:t>
        <a:bodyPr/>
        <a:lstStyle/>
        <a:p>
          <a:endParaRPr lang="de-DE"/>
        </a:p>
      </dgm:t>
    </dgm:pt>
    <dgm:pt modelId="{FB716CD7-21D7-493D-8AB1-75B5B92BA270}" type="pres">
      <dgm:prSet presAssocID="{36A63689-E3C5-4CF5-AB16-51C8BD7B76A6}" presName="hierChild4" presStyleCnt="0"/>
      <dgm:spPr/>
    </dgm:pt>
    <dgm:pt modelId="{54AABD79-285A-4D45-BDB0-52635CBABEA0}" type="pres">
      <dgm:prSet presAssocID="{36A63689-E3C5-4CF5-AB16-51C8BD7B76A6}" presName="hierChild5" presStyleCnt="0"/>
      <dgm:spPr/>
    </dgm:pt>
    <dgm:pt modelId="{5E587C17-B32B-4A2E-AD29-A4993CEF3A2C}" type="pres">
      <dgm:prSet presAssocID="{FE39D764-AEA7-4DA8-8465-0BDADE625644}" presName="hierChild5" presStyleCnt="0"/>
      <dgm:spPr/>
      <dgm:t>
        <a:bodyPr/>
        <a:lstStyle/>
        <a:p>
          <a:endParaRPr lang="de-DE"/>
        </a:p>
      </dgm:t>
    </dgm:pt>
    <dgm:pt modelId="{835D3AA6-C3B6-4F51-916A-0A2DC50EEACF}" type="pres">
      <dgm:prSet presAssocID="{1C58881E-0D4B-4E08-B93C-3C8544482F2E}" presName="Name37" presStyleLbl="parChTrans1D2" presStyleIdx="8" presStyleCnt="12"/>
      <dgm:spPr/>
      <dgm:t>
        <a:bodyPr/>
        <a:lstStyle/>
        <a:p>
          <a:endParaRPr lang="de-DE"/>
        </a:p>
      </dgm:t>
    </dgm:pt>
    <dgm:pt modelId="{9274F040-EC87-4EFF-BB03-DDAABFE42729}" type="pres">
      <dgm:prSet presAssocID="{2858B2FA-797B-44F3-BF1B-44E3D99FFBE5}" presName="hierRoot2" presStyleCnt="0">
        <dgm:presLayoutVars>
          <dgm:hierBranch val="init"/>
        </dgm:presLayoutVars>
      </dgm:prSet>
      <dgm:spPr/>
    </dgm:pt>
    <dgm:pt modelId="{7C2B9FC0-B5EC-470E-9A67-DFB8D0FE2587}" type="pres">
      <dgm:prSet presAssocID="{2858B2FA-797B-44F3-BF1B-44E3D99FFBE5}" presName="rootComposite" presStyleCnt="0"/>
      <dgm:spPr/>
    </dgm:pt>
    <dgm:pt modelId="{8082F7B0-D5B7-49AE-BE3E-C7404E1371DC}" type="pres">
      <dgm:prSet presAssocID="{2858B2FA-797B-44F3-BF1B-44E3D99FFBE5}" presName="rootText" presStyleLbl="node2" presStyleIdx="8" presStyleCnt="9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DD7B02F-7CAB-4CAB-A875-8BC8F7CA6580}" type="pres">
      <dgm:prSet presAssocID="{2858B2FA-797B-44F3-BF1B-44E3D99FFBE5}" presName="rootConnector" presStyleLbl="node2" presStyleIdx="8" presStyleCnt="9"/>
      <dgm:spPr/>
      <dgm:t>
        <a:bodyPr/>
        <a:lstStyle/>
        <a:p>
          <a:endParaRPr lang="de-DE"/>
        </a:p>
      </dgm:t>
    </dgm:pt>
    <dgm:pt modelId="{26A6C006-C116-46DA-B89B-B623072DDA72}" type="pres">
      <dgm:prSet presAssocID="{2858B2FA-797B-44F3-BF1B-44E3D99FFBE5}" presName="hierChild4" presStyleCnt="0"/>
      <dgm:spPr/>
    </dgm:pt>
    <dgm:pt modelId="{EBE276DA-F568-45E4-9262-C70ECEE36135}" type="pres">
      <dgm:prSet presAssocID="{8F612402-13E7-4054-AABD-AA10E1858081}" presName="Name37" presStyleLbl="parChTrans1D3" presStyleIdx="16" presStyleCnt="23"/>
      <dgm:spPr/>
      <dgm:t>
        <a:bodyPr/>
        <a:lstStyle/>
        <a:p>
          <a:endParaRPr lang="de-DE"/>
        </a:p>
      </dgm:t>
    </dgm:pt>
    <dgm:pt modelId="{A009AF2F-FA71-4C1A-BE17-0E3C0F64DBB1}" type="pres">
      <dgm:prSet presAssocID="{37C7AD64-D701-4D95-96D8-ADA9EC9D4682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1366BB6B-4FE0-4F55-B581-EA7A49308203}" type="pres">
      <dgm:prSet presAssocID="{37C7AD64-D701-4D95-96D8-ADA9EC9D4682}" presName="rootComposite" presStyleCnt="0"/>
      <dgm:spPr/>
      <dgm:t>
        <a:bodyPr/>
        <a:lstStyle/>
        <a:p>
          <a:endParaRPr lang="de-DE"/>
        </a:p>
      </dgm:t>
    </dgm:pt>
    <dgm:pt modelId="{57EC9131-A596-4465-AB87-B1A03FD991DD}" type="pres">
      <dgm:prSet presAssocID="{37C7AD64-D701-4D95-96D8-ADA9EC9D4682}" presName="rootText" presStyleLbl="node3" presStyleIdx="16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79F2DA6-4F32-4E49-93EB-C3C5D81134E1}" type="pres">
      <dgm:prSet presAssocID="{37C7AD64-D701-4D95-96D8-ADA9EC9D4682}" presName="rootConnector" presStyleLbl="node3" presStyleIdx="16" presStyleCnt="18"/>
      <dgm:spPr/>
      <dgm:t>
        <a:bodyPr/>
        <a:lstStyle/>
        <a:p>
          <a:endParaRPr lang="de-DE"/>
        </a:p>
      </dgm:t>
    </dgm:pt>
    <dgm:pt modelId="{675159DC-CC74-4296-A5FD-AEDFCD69D4C1}" type="pres">
      <dgm:prSet presAssocID="{37C7AD64-D701-4D95-96D8-ADA9EC9D4682}" presName="hierChild4" presStyleCnt="0"/>
      <dgm:spPr/>
      <dgm:t>
        <a:bodyPr/>
        <a:lstStyle/>
        <a:p>
          <a:endParaRPr lang="de-DE"/>
        </a:p>
      </dgm:t>
    </dgm:pt>
    <dgm:pt modelId="{E8906054-B512-4FB6-9F88-9A374C568D1C}" type="pres">
      <dgm:prSet presAssocID="{37C7AD64-D701-4D95-96D8-ADA9EC9D4682}" presName="hierChild5" presStyleCnt="0"/>
      <dgm:spPr/>
      <dgm:t>
        <a:bodyPr/>
        <a:lstStyle/>
        <a:p>
          <a:endParaRPr lang="de-DE"/>
        </a:p>
      </dgm:t>
    </dgm:pt>
    <dgm:pt modelId="{B3A483B5-763B-48ED-8FB1-A24BB3B24CAF}" type="pres">
      <dgm:prSet presAssocID="{F5507C02-D56D-4BDF-8D9C-C08F5F8DDB6D}" presName="Name37" presStyleLbl="parChTrans1D3" presStyleIdx="17" presStyleCnt="23"/>
      <dgm:spPr/>
      <dgm:t>
        <a:bodyPr/>
        <a:lstStyle/>
        <a:p>
          <a:endParaRPr lang="de-DE"/>
        </a:p>
      </dgm:t>
    </dgm:pt>
    <dgm:pt modelId="{AC776680-9BFF-493F-ADD8-ACEAFB4A55BF}" type="pres">
      <dgm:prSet presAssocID="{7E031931-2C04-4FC6-9565-F3D25B9CDFD9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DE"/>
        </a:p>
      </dgm:t>
    </dgm:pt>
    <dgm:pt modelId="{DAEE312B-61A1-4D9E-BEE3-1261B92ED931}" type="pres">
      <dgm:prSet presAssocID="{7E031931-2C04-4FC6-9565-F3D25B9CDFD9}" presName="rootComposite" presStyleCnt="0"/>
      <dgm:spPr/>
      <dgm:t>
        <a:bodyPr/>
        <a:lstStyle/>
        <a:p>
          <a:endParaRPr lang="de-DE"/>
        </a:p>
      </dgm:t>
    </dgm:pt>
    <dgm:pt modelId="{ED5B4D6A-AE36-4359-BF78-E3188AD784F0}" type="pres">
      <dgm:prSet presAssocID="{7E031931-2C04-4FC6-9565-F3D25B9CDFD9}" presName="rootText" presStyleLbl="node3" presStyleIdx="17" presStyleCnt="18" custLinFactNeighborX="-1101" custLinFactNeighborY="-5946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57F8A97-F7CC-4113-8999-B34E7221F7B5}" type="pres">
      <dgm:prSet presAssocID="{7E031931-2C04-4FC6-9565-F3D25B9CDFD9}" presName="rootConnector" presStyleLbl="node3" presStyleIdx="17" presStyleCnt="18"/>
      <dgm:spPr/>
      <dgm:t>
        <a:bodyPr/>
        <a:lstStyle/>
        <a:p>
          <a:endParaRPr lang="de-DE"/>
        </a:p>
      </dgm:t>
    </dgm:pt>
    <dgm:pt modelId="{797BDEDC-296E-4C18-A321-9F82D0DA52FA}" type="pres">
      <dgm:prSet presAssocID="{7E031931-2C04-4FC6-9565-F3D25B9CDFD9}" presName="hierChild4" presStyleCnt="0"/>
      <dgm:spPr/>
      <dgm:t>
        <a:bodyPr/>
        <a:lstStyle/>
        <a:p>
          <a:endParaRPr lang="de-DE"/>
        </a:p>
      </dgm:t>
    </dgm:pt>
    <dgm:pt modelId="{315EAE73-4D5F-4382-9094-8F9569C02406}" type="pres">
      <dgm:prSet presAssocID="{7E031931-2C04-4FC6-9565-F3D25B9CDFD9}" presName="hierChild5" presStyleCnt="0"/>
      <dgm:spPr/>
      <dgm:t>
        <a:bodyPr/>
        <a:lstStyle/>
        <a:p>
          <a:endParaRPr lang="de-DE"/>
        </a:p>
      </dgm:t>
    </dgm:pt>
    <dgm:pt modelId="{EE37B2E5-254E-4A97-86D5-813AE6E457EB}" type="pres">
      <dgm:prSet presAssocID="{2858B2FA-797B-44F3-BF1B-44E3D99FFBE5}" presName="hierChild5" presStyleCnt="0"/>
      <dgm:spPr/>
    </dgm:pt>
    <dgm:pt modelId="{5BFB5A7E-0B44-4745-8E48-5C2FEE995B17}" type="pres">
      <dgm:prSet presAssocID="{CD56DBFE-67B8-4485-8C8B-60A0BBEDEC5E}" presName="hierChild3" presStyleCnt="0"/>
      <dgm:spPr/>
    </dgm:pt>
    <dgm:pt modelId="{6271F9EB-4674-4A2D-BDF0-B3B1EEE79E0B}" type="pres">
      <dgm:prSet presAssocID="{60364112-9619-45FB-9EF8-930587866945}" presName="Name111" presStyleLbl="parChTrans1D2" presStyleIdx="9" presStyleCnt="12"/>
      <dgm:spPr/>
      <dgm:t>
        <a:bodyPr/>
        <a:lstStyle/>
        <a:p>
          <a:endParaRPr lang="de-DE"/>
        </a:p>
      </dgm:t>
    </dgm:pt>
    <dgm:pt modelId="{017F1F99-DAED-4BC2-B5C5-31F3509E1005}" type="pres">
      <dgm:prSet presAssocID="{E26FB1EA-4CD8-4C95-9208-51139F4BFB2E}" presName="hierRoot3" presStyleCnt="0">
        <dgm:presLayoutVars>
          <dgm:hierBranch val="init"/>
        </dgm:presLayoutVars>
      </dgm:prSet>
      <dgm:spPr/>
    </dgm:pt>
    <dgm:pt modelId="{8CE4B546-34E1-42F3-98C7-ADEB1BDC74C9}" type="pres">
      <dgm:prSet presAssocID="{E26FB1EA-4CD8-4C95-9208-51139F4BFB2E}" presName="rootComposite3" presStyleCnt="0"/>
      <dgm:spPr/>
    </dgm:pt>
    <dgm:pt modelId="{3CBFF15F-18F2-4928-A197-42F840EFFE48}" type="pres">
      <dgm:prSet presAssocID="{E26FB1EA-4CD8-4C95-9208-51139F4BFB2E}" presName="rootText3" presStyleLbl="asst1" presStyleIdx="0" presStyleCnt="8" custLinFactNeighborX="-8538" custLinFactNeighborY="8088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DF73014-C2E8-4978-9C8C-29D429D1D51B}" type="pres">
      <dgm:prSet presAssocID="{E26FB1EA-4CD8-4C95-9208-51139F4BFB2E}" presName="rootConnector3" presStyleLbl="asst1" presStyleIdx="0" presStyleCnt="8"/>
      <dgm:spPr/>
      <dgm:t>
        <a:bodyPr/>
        <a:lstStyle/>
        <a:p>
          <a:endParaRPr lang="de-DE"/>
        </a:p>
      </dgm:t>
    </dgm:pt>
    <dgm:pt modelId="{3491620E-A23C-4F11-85E9-121BD48929AF}" type="pres">
      <dgm:prSet presAssocID="{E26FB1EA-4CD8-4C95-9208-51139F4BFB2E}" presName="hierChild6" presStyleCnt="0"/>
      <dgm:spPr/>
    </dgm:pt>
    <dgm:pt modelId="{60090942-8532-4EC5-AFF8-62709E59DD23}" type="pres">
      <dgm:prSet presAssocID="{E26FB1EA-4CD8-4C95-9208-51139F4BFB2E}" presName="hierChild7" presStyleCnt="0"/>
      <dgm:spPr/>
    </dgm:pt>
    <dgm:pt modelId="{B0CD7D58-081C-4CC8-AEB6-D203ED199908}" type="pres">
      <dgm:prSet presAssocID="{882F6BF9-FA45-42EC-8709-384409A44E5A}" presName="Name111" presStyleLbl="parChTrans1D3" presStyleIdx="18" presStyleCnt="23"/>
      <dgm:spPr/>
      <dgm:t>
        <a:bodyPr/>
        <a:lstStyle/>
        <a:p>
          <a:endParaRPr lang="de-DE"/>
        </a:p>
      </dgm:t>
    </dgm:pt>
    <dgm:pt modelId="{74255DC9-082D-4D48-BE4A-7DBF80C661CE}" type="pres">
      <dgm:prSet presAssocID="{F7403933-CAE4-41D1-9232-5569C181641C}" presName="hierRoot3" presStyleCnt="0">
        <dgm:presLayoutVars>
          <dgm:hierBranch val="init"/>
        </dgm:presLayoutVars>
      </dgm:prSet>
      <dgm:spPr/>
    </dgm:pt>
    <dgm:pt modelId="{8ADD1D19-4C37-4172-BF86-2E3131A028F2}" type="pres">
      <dgm:prSet presAssocID="{F7403933-CAE4-41D1-9232-5569C181641C}" presName="rootComposite3" presStyleCnt="0"/>
      <dgm:spPr/>
    </dgm:pt>
    <dgm:pt modelId="{F540FBBB-9D2A-474E-B6DC-B97EFC2A4731}" type="pres">
      <dgm:prSet presAssocID="{F7403933-CAE4-41D1-9232-5569C181641C}" presName="rootText3" presStyleLbl="asst1" presStyleIdx="1" presStyleCnt="8" custLinFactX="-42112" custLinFactNeighborX="-100000" custLinFactNeighborY="8270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D736FF5-4EA2-4A78-98AF-2940D6E3EF0F}" type="pres">
      <dgm:prSet presAssocID="{F7403933-CAE4-41D1-9232-5569C181641C}" presName="rootConnector3" presStyleLbl="asst1" presStyleIdx="1" presStyleCnt="8"/>
      <dgm:spPr/>
      <dgm:t>
        <a:bodyPr/>
        <a:lstStyle/>
        <a:p>
          <a:endParaRPr lang="de-DE"/>
        </a:p>
      </dgm:t>
    </dgm:pt>
    <dgm:pt modelId="{FD8A4E84-EDF5-4AC9-9838-7973BEC31A6D}" type="pres">
      <dgm:prSet presAssocID="{F7403933-CAE4-41D1-9232-5569C181641C}" presName="hierChild6" presStyleCnt="0"/>
      <dgm:spPr/>
    </dgm:pt>
    <dgm:pt modelId="{210AF77C-2778-44AF-A491-96428D6963C0}" type="pres">
      <dgm:prSet presAssocID="{F7403933-CAE4-41D1-9232-5569C181641C}" presName="hierChild7" presStyleCnt="0"/>
      <dgm:spPr/>
    </dgm:pt>
    <dgm:pt modelId="{3DA84292-3DDF-43D9-93F6-524025914583}" type="pres">
      <dgm:prSet presAssocID="{A2ABF65F-9836-4A55-A199-2D21D2095E1D}" presName="Name111" presStyleLbl="parChTrans1D3" presStyleIdx="19" presStyleCnt="23"/>
      <dgm:spPr/>
      <dgm:t>
        <a:bodyPr/>
        <a:lstStyle/>
        <a:p>
          <a:endParaRPr lang="de-DE"/>
        </a:p>
      </dgm:t>
    </dgm:pt>
    <dgm:pt modelId="{9A02E11A-AE8A-4475-AD8A-724987C7DFFF}" type="pres">
      <dgm:prSet presAssocID="{B015AAF5-EBC6-4B6D-ABBB-365E645A303D}" presName="hierRoot3" presStyleCnt="0">
        <dgm:presLayoutVars>
          <dgm:hierBranch val="init"/>
        </dgm:presLayoutVars>
      </dgm:prSet>
      <dgm:spPr/>
    </dgm:pt>
    <dgm:pt modelId="{261A86D1-8C5B-4BDC-883D-9F1F945F0E93}" type="pres">
      <dgm:prSet presAssocID="{B015AAF5-EBC6-4B6D-ABBB-365E645A303D}" presName="rootComposite3" presStyleCnt="0"/>
      <dgm:spPr/>
    </dgm:pt>
    <dgm:pt modelId="{37057E50-59B7-4E36-B2F9-AC342481A191}" type="pres">
      <dgm:prSet presAssocID="{B015AAF5-EBC6-4B6D-ABBB-365E645A303D}" presName="rootText3" presStyleLbl="asst1" presStyleIdx="2" presStyleCnt="8" custLinFactX="-39316" custLinFactNeighborX="-100000" custLinFactNeighborY="8269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B71B2C7-BDCB-4A3F-A67C-7683266F9CD0}" type="pres">
      <dgm:prSet presAssocID="{B015AAF5-EBC6-4B6D-ABBB-365E645A303D}" presName="rootConnector3" presStyleLbl="asst1" presStyleIdx="2" presStyleCnt="8"/>
      <dgm:spPr/>
      <dgm:t>
        <a:bodyPr/>
        <a:lstStyle/>
        <a:p>
          <a:endParaRPr lang="de-DE"/>
        </a:p>
      </dgm:t>
    </dgm:pt>
    <dgm:pt modelId="{9FBB8B44-D0C8-4CE7-BBFA-E353DC9819AD}" type="pres">
      <dgm:prSet presAssocID="{B015AAF5-EBC6-4B6D-ABBB-365E645A303D}" presName="hierChild6" presStyleCnt="0"/>
      <dgm:spPr/>
    </dgm:pt>
    <dgm:pt modelId="{AE561091-30E9-4FA4-B163-DAF9D426933C}" type="pres">
      <dgm:prSet presAssocID="{B015AAF5-EBC6-4B6D-ABBB-365E645A303D}" presName="hierChild7" presStyleCnt="0"/>
      <dgm:spPr/>
    </dgm:pt>
    <dgm:pt modelId="{B1FE5B64-0F7B-4B49-82AC-E50B1C8F52CB}" type="pres">
      <dgm:prSet presAssocID="{E61A1DBC-004E-4538-8797-F24EAB4ACC12}" presName="Name111" presStyleLbl="parChTrans1D3" presStyleIdx="20" presStyleCnt="23"/>
      <dgm:spPr/>
      <dgm:t>
        <a:bodyPr/>
        <a:lstStyle/>
        <a:p>
          <a:endParaRPr lang="de-DE"/>
        </a:p>
      </dgm:t>
    </dgm:pt>
    <dgm:pt modelId="{231DB386-0E05-4583-AA7F-85A2C8C39CC1}" type="pres">
      <dgm:prSet presAssocID="{45553A49-E1BB-4B85-AFFA-0CF5EC49B7EE}" presName="hierRoot3" presStyleCnt="0">
        <dgm:presLayoutVars>
          <dgm:hierBranch val="init"/>
        </dgm:presLayoutVars>
      </dgm:prSet>
      <dgm:spPr/>
    </dgm:pt>
    <dgm:pt modelId="{A5B0F0ED-23E8-4277-B846-6CFDFB622989}" type="pres">
      <dgm:prSet presAssocID="{45553A49-E1BB-4B85-AFFA-0CF5EC49B7EE}" presName="rootComposite3" presStyleCnt="0"/>
      <dgm:spPr/>
    </dgm:pt>
    <dgm:pt modelId="{9D39E84C-CC85-4709-BFD2-CC586EC9A9ED}" type="pres">
      <dgm:prSet presAssocID="{45553A49-E1BB-4B85-AFFA-0CF5EC49B7EE}" presName="rootText3" presStyleLbl="asst1" presStyleIdx="3" presStyleCnt="8" custLinFactX="21309" custLinFactNeighborX="100000" custLinFactNeighborY="-58256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F35ACB9-7B45-486D-928F-2A3BF1370C5F}" type="pres">
      <dgm:prSet presAssocID="{45553A49-E1BB-4B85-AFFA-0CF5EC49B7EE}" presName="rootConnector3" presStyleLbl="asst1" presStyleIdx="3" presStyleCnt="8"/>
      <dgm:spPr/>
      <dgm:t>
        <a:bodyPr/>
        <a:lstStyle/>
        <a:p>
          <a:endParaRPr lang="de-DE"/>
        </a:p>
      </dgm:t>
    </dgm:pt>
    <dgm:pt modelId="{2AD7D83A-D29F-4721-821E-3CED271854C6}" type="pres">
      <dgm:prSet presAssocID="{45553A49-E1BB-4B85-AFFA-0CF5EC49B7EE}" presName="hierChild6" presStyleCnt="0"/>
      <dgm:spPr/>
    </dgm:pt>
    <dgm:pt modelId="{BFD85C19-2A39-4798-AE54-6F7D4DFD29F1}" type="pres">
      <dgm:prSet presAssocID="{45553A49-E1BB-4B85-AFFA-0CF5EC49B7EE}" presName="hierChild7" presStyleCnt="0"/>
      <dgm:spPr/>
    </dgm:pt>
    <dgm:pt modelId="{E77A3351-7A9A-4FC6-860A-A58A128ECE61}" type="pres">
      <dgm:prSet presAssocID="{7692835D-B4A8-40F2-A515-154DFB227D36}" presName="Name111" presStyleLbl="parChTrans1D2" presStyleIdx="10" presStyleCnt="12"/>
      <dgm:spPr/>
      <dgm:t>
        <a:bodyPr/>
        <a:lstStyle/>
        <a:p>
          <a:endParaRPr lang="de-DE"/>
        </a:p>
      </dgm:t>
    </dgm:pt>
    <dgm:pt modelId="{0B4479CA-EE92-4E6F-8C96-29B082889BF8}" type="pres">
      <dgm:prSet presAssocID="{64101F5D-C7F5-4A63-9EE1-6284D6FD4697}" presName="hierRoot3" presStyleCnt="0">
        <dgm:presLayoutVars>
          <dgm:hierBranch val="init"/>
        </dgm:presLayoutVars>
      </dgm:prSet>
      <dgm:spPr/>
    </dgm:pt>
    <dgm:pt modelId="{E25D18F1-1C01-4F16-9F36-222526EF2236}" type="pres">
      <dgm:prSet presAssocID="{64101F5D-C7F5-4A63-9EE1-6284D6FD4697}" presName="rootComposite3" presStyleCnt="0"/>
      <dgm:spPr/>
    </dgm:pt>
    <dgm:pt modelId="{0E652975-C193-4567-A7D3-5721DEF2F06F}" type="pres">
      <dgm:prSet presAssocID="{64101F5D-C7F5-4A63-9EE1-6284D6FD4697}" presName="rootText3" presStyleLbl="asst1" presStyleIdx="4" presStyleCnt="8" custLinFactNeighborX="-30799" custLinFactNeighborY="8088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D62F760-17FB-4AA1-878C-7CECFD8A6962}" type="pres">
      <dgm:prSet presAssocID="{64101F5D-C7F5-4A63-9EE1-6284D6FD4697}" presName="rootConnector3" presStyleLbl="asst1" presStyleIdx="4" presStyleCnt="8"/>
      <dgm:spPr/>
      <dgm:t>
        <a:bodyPr/>
        <a:lstStyle/>
        <a:p>
          <a:endParaRPr lang="de-DE"/>
        </a:p>
      </dgm:t>
    </dgm:pt>
    <dgm:pt modelId="{F08CF6FA-E9E6-43C2-A313-9203882ED4E2}" type="pres">
      <dgm:prSet presAssocID="{64101F5D-C7F5-4A63-9EE1-6284D6FD4697}" presName="hierChild6" presStyleCnt="0"/>
      <dgm:spPr/>
    </dgm:pt>
    <dgm:pt modelId="{A93E3BCA-A685-43D2-B7AD-82D04694DFBB}" type="pres">
      <dgm:prSet presAssocID="{64101F5D-C7F5-4A63-9EE1-6284D6FD4697}" presName="hierChild7" presStyleCnt="0"/>
      <dgm:spPr/>
    </dgm:pt>
    <dgm:pt modelId="{2EAC6F97-250A-41B5-9B1B-6090F17AF25A}" type="pres">
      <dgm:prSet presAssocID="{DE94DB83-4C73-4E66-ADE3-754AB1E6AA51}" presName="Name111" presStyleLbl="parChTrans1D3" presStyleIdx="21" presStyleCnt="23"/>
      <dgm:spPr/>
      <dgm:t>
        <a:bodyPr/>
        <a:lstStyle/>
        <a:p>
          <a:endParaRPr lang="de-DE"/>
        </a:p>
      </dgm:t>
    </dgm:pt>
    <dgm:pt modelId="{DE215DBA-07F2-4CE4-9339-6ED7CF319F2F}" type="pres">
      <dgm:prSet presAssocID="{8CD551F7-7E32-4494-BC19-460B976A24C9}" presName="hierRoot3" presStyleCnt="0">
        <dgm:presLayoutVars>
          <dgm:hierBranch val="init"/>
        </dgm:presLayoutVars>
      </dgm:prSet>
      <dgm:spPr/>
    </dgm:pt>
    <dgm:pt modelId="{44ECB9A0-1790-4625-8E07-90E9D44F3AB0}" type="pres">
      <dgm:prSet presAssocID="{8CD551F7-7E32-4494-BC19-460B976A24C9}" presName="rootComposite3" presStyleCnt="0"/>
      <dgm:spPr/>
    </dgm:pt>
    <dgm:pt modelId="{F4A1B4EE-52D5-4B87-A521-E2C36B5AE69C}" type="pres">
      <dgm:prSet presAssocID="{8CD551F7-7E32-4494-BC19-460B976A24C9}" presName="rootText3" presStyleLbl="asst1" presStyleIdx="5" presStyleCnt="8" custLinFactNeighborX="95200" custLinFactNeighborY="8822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21CA860-3B0B-411C-B04E-568EBC3CAB69}" type="pres">
      <dgm:prSet presAssocID="{8CD551F7-7E32-4494-BC19-460B976A24C9}" presName="rootConnector3" presStyleLbl="asst1" presStyleIdx="5" presStyleCnt="8"/>
      <dgm:spPr/>
      <dgm:t>
        <a:bodyPr/>
        <a:lstStyle/>
        <a:p>
          <a:endParaRPr lang="de-DE"/>
        </a:p>
      </dgm:t>
    </dgm:pt>
    <dgm:pt modelId="{38EC8DDE-B4D8-4B26-9DF1-5BB3D8BBCCD8}" type="pres">
      <dgm:prSet presAssocID="{8CD551F7-7E32-4494-BC19-460B976A24C9}" presName="hierChild6" presStyleCnt="0"/>
      <dgm:spPr/>
    </dgm:pt>
    <dgm:pt modelId="{D8BA7605-E6A9-46C3-A185-9645C149431C}" type="pres">
      <dgm:prSet presAssocID="{8CD551F7-7E32-4494-BC19-460B976A24C9}" presName="hierChild7" presStyleCnt="0"/>
      <dgm:spPr/>
    </dgm:pt>
    <dgm:pt modelId="{6C59F37C-7541-47FF-A7C8-A1F8A3606F63}" type="pres">
      <dgm:prSet presAssocID="{1C4465BD-66DA-4798-A7EA-D38CAB7EB4D1}" presName="Name111" presStyleLbl="parChTrans1D2" presStyleIdx="11" presStyleCnt="12"/>
      <dgm:spPr/>
      <dgm:t>
        <a:bodyPr/>
        <a:lstStyle/>
        <a:p>
          <a:endParaRPr lang="de-DE"/>
        </a:p>
      </dgm:t>
    </dgm:pt>
    <dgm:pt modelId="{23353BDC-6C2F-476E-B743-8DD7A25B39C7}" type="pres">
      <dgm:prSet presAssocID="{1951E411-D068-4AE0-B4FB-D33D7D535A1F}" presName="hierRoot3" presStyleCnt="0">
        <dgm:presLayoutVars>
          <dgm:hierBranch val="init"/>
        </dgm:presLayoutVars>
      </dgm:prSet>
      <dgm:spPr/>
    </dgm:pt>
    <dgm:pt modelId="{3E062698-8794-4DD5-9085-8F5CB076BFA6}" type="pres">
      <dgm:prSet presAssocID="{1951E411-D068-4AE0-B4FB-D33D7D535A1F}" presName="rootComposite3" presStyleCnt="0"/>
      <dgm:spPr/>
    </dgm:pt>
    <dgm:pt modelId="{F80CC3F9-0DE1-4CF8-8857-9372385582A8}" type="pres">
      <dgm:prSet presAssocID="{1951E411-D068-4AE0-B4FB-D33D7D535A1F}" presName="rootText3" presStyleLbl="asst1" presStyleIdx="6" presStyleCnt="8" custLinFactX="140583" custLinFactY="-145101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1E8D3F6-184A-448A-9384-A99034B9ECA4}" type="pres">
      <dgm:prSet presAssocID="{1951E411-D068-4AE0-B4FB-D33D7D535A1F}" presName="rootConnector3" presStyleLbl="asst1" presStyleIdx="6" presStyleCnt="8"/>
      <dgm:spPr/>
      <dgm:t>
        <a:bodyPr/>
        <a:lstStyle/>
        <a:p>
          <a:endParaRPr lang="de-DE"/>
        </a:p>
      </dgm:t>
    </dgm:pt>
    <dgm:pt modelId="{E05CE064-671B-47E5-9222-6C2B9DA4699E}" type="pres">
      <dgm:prSet presAssocID="{1951E411-D068-4AE0-B4FB-D33D7D535A1F}" presName="hierChild6" presStyleCnt="0"/>
      <dgm:spPr/>
    </dgm:pt>
    <dgm:pt modelId="{BBB7BCE0-12A8-4E7B-8F34-690363B989AE}" type="pres">
      <dgm:prSet presAssocID="{1951E411-D068-4AE0-B4FB-D33D7D535A1F}" presName="hierChild7" presStyleCnt="0"/>
      <dgm:spPr/>
    </dgm:pt>
    <dgm:pt modelId="{B17CBAA7-DE00-4D39-BA68-4F7E647364BE}" type="pres">
      <dgm:prSet presAssocID="{2F3EEC7A-0348-4EA1-A7B2-1E9399B88253}" presName="Name111" presStyleLbl="parChTrans1D3" presStyleIdx="22" presStyleCnt="23"/>
      <dgm:spPr/>
      <dgm:t>
        <a:bodyPr/>
        <a:lstStyle/>
        <a:p>
          <a:endParaRPr lang="de-DE"/>
        </a:p>
      </dgm:t>
    </dgm:pt>
    <dgm:pt modelId="{CB0D23E7-66F2-4475-BF47-14BD071751EC}" type="pres">
      <dgm:prSet presAssocID="{0D453182-3537-4FBD-B1EE-F72F5C541F5F}" presName="hierRoot3" presStyleCnt="0">
        <dgm:presLayoutVars>
          <dgm:hierBranch val="init"/>
        </dgm:presLayoutVars>
      </dgm:prSet>
      <dgm:spPr/>
    </dgm:pt>
    <dgm:pt modelId="{379B4634-DEBD-43AE-B47B-37BF1A94976F}" type="pres">
      <dgm:prSet presAssocID="{0D453182-3537-4FBD-B1EE-F72F5C541F5F}" presName="rootComposite3" presStyleCnt="0"/>
      <dgm:spPr/>
    </dgm:pt>
    <dgm:pt modelId="{B3BA4826-D6DD-4F34-A7D7-68CABB589B25}" type="pres">
      <dgm:prSet presAssocID="{0D453182-3537-4FBD-B1EE-F72F5C541F5F}" presName="rootText3" presStyleLbl="asst1" presStyleIdx="7" presStyleCnt="8" custLinFactX="200000" custLinFactY="-138259" custLinFactNeighborX="268234" custLinFactNeighborY="-20000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DFDDC4D-CE4E-4B11-9BF5-05A8C33F40EF}" type="pres">
      <dgm:prSet presAssocID="{0D453182-3537-4FBD-B1EE-F72F5C541F5F}" presName="rootConnector3" presStyleLbl="asst1" presStyleIdx="7" presStyleCnt="8"/>
      <dgm:spPr/>
      <dgm:t>
        <a:bodyPr/>
        <a:lstStyle/>
        <a:p>
          <a:endParaRPr lang="de-DE"/>
        </a:p>
      </dgm:t>
    </dgm:pt>
    <dgm:pt modelId="{0D67D172-F779-401F-BC8E-E21B3BDD8AD3}" type="pres">
      <dgm:prSet presAssocID="{0D453182-3537-4FBD-B1EE-F72F5C541F5F}" presName="hierChild6" presStyleCnt="0"/>
      <dgm:spPr/>
    </dgm:pt>
    <dgm:pt modelId="{7C0E28C1-5763-473F-B361-6EDB757356F4}" type="pres">
      <dgm:prSet presAssocID="{0D453182-3537-4FBD-B1EE-F72F5C541F5F}" presName="hierChild7" presStyleCnt="0"/>
      <dgm:spPr/>
    </dgm:pt>
  </dgm:ptLst>
  <dgm:cxnLst>
    <dgm:cxn modelId="{50E1F0F7-7A5B-4BDB-A9E8-767AF109A8AA}" type="presOf" srcId="{3A44F4FE-134C-49FC-AC6B-92436FA1D872}" destId="{81BF6186-4F99-47E1-8DE1-3A9B00427252}" srcOrd="1" destOrd="0" presId="urn:microsoft.com/office/officeart/2005/8/layout/orgChart1"/>
    <dgm:cxn modelId="{741E54B6-EF54-44C5-9529-C465B72CFDDE}" type="presOf" srcId="{129E4285-97CF-4365-9A7B-1C2B2BC52CDA}" destId="{B2133BB2-E82F-4005-892B-1164D6E96834}" srcOrd="0" destOrd="0" presId="urn:microsoft.com/office/officeart/2005/8/layout/orgChart1"/>
    <dgm:cxn modelId="{7DA8528C-058E-4025-8D47-F76EBB55C812}" srcId="{E26FB1EA-4CD8-4C95-9208-51139F4BFB2E}" destId="{F7403933-CAE4-41D1-9232-5569C181641C}" srcOrd="0" destOrd="0" parTransId="{882F6BF9-FA45-42EC-8709-384409A44E5A}" sibTransId="{F3CF8153-4020-40BD-B2F3-90D50A0B3908}"/>
    <dgm:cxn modelId="{678D78F1-5643-42ED-B6D6-6CA366C999BD}" type="presOf" srcId="{A0BD3ABA-7002-43FC-9213-A9C15FC5B31C}" destId="{A8D6FA37-6A5A-4FCA-8C0F-5A1B02B6DB7A}" srcOrd="0" destOrd="0" presId="urn:microsoft.com/office/officeart/2005/8/layout/orgChart1"/>
    <dgm:cxn modelId="{89EC77C4-0007-4340-BEF5-F886180841CD}" type="presOf" srcId="{E26FB1EA-4CD8-4C95-9208-51139F4BFB2E}" destId="{3CBFF15F-18F2-4928-A197-42F840EFFE48}" srcOrd="0" destOrd="0" presId="urn:microsoft.com/office/officeart/2005/8/layout/orgChart1"/>
    <dgm:cxn modelId="{44941DA3-9B6A-426F-804A-54E2666FC3FA}" type="presOf" srcId="{2F3EEC7A-0348-4EA1-A7B2-1E9399B88253}" destId="{B17CBAA7-DE00-4D39-BA68-4F7E647364BE}" srcOrd="0" destOrd="0" presId="urn:microsoft.com/office/officeart/2005/8/layout/orgChart1"/>
    <dgm:cxn modelId="{AB923976-6ECA-47F5-AC60-0EBC13E98921}" srcId="{F63CB671-AD49-4666-AA6F-1A26221F12FD}" destId="{BA1CDA75-FC37-422A-9727-11D3A7AC7750}" srcOrd="0" destOrd="0" parTransId="{1C0E3697-888D-423D-8B59-59E1053AE04F}" sibTransId="{5EA2CEF0-CF31-43EF-B56B-B2BBBA63AF5D}"/>
    <dgm:cxn modelId="{FF82258B-8099-4392-A22B-526BF43170A1}" type="presOf" srcId="{64101F5D-C7F5-4A63-9EE1-6284D6FD4697}" destId="{0E652975-C193-4567-A7D3-5721DEF2F06F}" srcOrd="0" destOrd="0" presId="urn:microsoft.com/office/officeart/2005/8/layout/orgChart1"/>
    <dgm:cxn modelId="{B086F167-8BBA-424D-A140-5D73EF7FB8E8}" type="presOf" srcId="{7E031931-2C04-4FC6-9565-F3D25B9CDFD9}" destId="{ED5B4D6A-AE36-4359-BF78-E3188AD784F0}" srcOrd="0" destOrd="0" presId="urn:microsoft.com/office/officeart/2005/8/layout/orgChart1"/>
    <dgm:cxn modelId="{2C12104A-13D4-4B05-A9E8-82A94F089DDC}" type="presOf" srcId="{291ACDA2-8131-44A7-930B-B37B7E4E2689}" destId="{C75B9748-851C-412D-ACD5-3620B1A9E8DA}" srcOrd="0" destOrd="0" presId="urn:microsoft.com/office/officeart/2005/8/layout/orgChart1"/>
    <dgm:cxn modelId="{FDBE6448-02FD-4EF0-A7B4-84BD475E77E7}" srcId="{CD56DBFE-67B8-4485-8C8B-60A0BBEDEC5E}" destId="{64101F5D-C7F5-4A63-9EE1-6284D6FD4697}" srcOrd="10" destOrd="0" parTransId="{7692835D-B4A8-40F2-A515-154DFB227D36}" sibTransId="{106B665C-4CFA-4774-839C-4B6491E4F719}"/>
    <dgm:cxn modelId="{423FD998-C596-47B9-9326-6A775C1446CF}" srcId="{2858B2FA-797B-44F3-BF1B-44E3D99FFBE5}" destId="{37C7AD64-D701-4D95-96D8-ADA9EC9D4682}" srcOrd="0" destOrd="0" parTransId="{8F612402-13E7-4054-AABD-AA10E1858081}" sibTransId="{529BA0A6-36ED-4D09-B59B-BB7BB2BFF443}"/>
    <dgm:cxn modelId="{703F08AF-41B5-42B3-BCA4-369AE0454862}" srcId="{FE39D764-AEA7-4DA8-8465-0BDADE625644}" destId="{87CC1A37-5643-45DA-9B89-30D3E17A9B97}" srcOrd="0" destOrd="0" parTransId="{9D376A2A-4140-4F9E-9AC8-DF72849C124D}" sibTransId="{25724CB5-6D98-4BD6-8C3C-5D0B2C352541}"/>
    <dgm:cxn modelId="{8031F26A-A18C-4276-B85C-BE3DDEF55103}" type="presOf" srcId="{292C19C1-2E71-43E8-8A73-002B51EE458F}" destId="{6E097C04-2DBE-44A6-A878-3EAC3FEC9009}" srcOrd="0" destOrd="0" presId="urn:microsoft.com/office/officeart/2005/8/layout/orgChart1"/>
    <dgm:cxn modelId="{C0E03636-3CD4-4E99-852B-1AD0876DB032}" type="presOf" srcId="{F7403933-CAE4-41D1-9232-5569C181641C}" destId="{F540FBBB-9D2A-474E-B6DC-B97EFC2A4731}" srcOrd="0" destOrd="0" presId="urn:microsoft.com/office/officeart/2005/8/layout/orgChart1"/>
    <dgm:cxn modelId="{589D5BF7-4AF0-48E8-BC7F-6A28710C6DE6}" srcId="{A0BD3ABA-7002-43FC-9213-A9C15FC5B31C}" destId="{C0182FE1-3382-4FC9-9C7A-8D56E0113F1C}" srcOrd="0" destOrd="0" parTransId="{63998CC0-AA43-48CD-AA42-70E2A83C8A0E}" sibTransId="{EE6E7E11-658C-4721-BE16-116F9D6A73E4}"/>
    <dgm:cxn modelId="{19199C27-3F5D-4EC8-AF0C-427F86FB59F7}" type="presOf" srcId="{EA689523-6785-4709-BF31-D117ABE5E803}" destId="{DE58A440-4FDC-4106-A8ED-8EA7C93A865B}" srcOrd="1" destOrd="0" presId="urn:microsoft.com/office/officeart/2005/8/layout/orgChart1"/>
    <dgm:cxn modelId="{954909AB-AFA5-4443-B251-BC888F2970CF}" type="presOf" srcId="{CD56DBFE-67B8-4485-8C8B-60A0BBEDEC5E}" destId="{5BDE5DF9-104F-4B78-BF8F-C98FA06E97ED}" srcOrd="0" destOrd="0" presId="urn:microsoft.com/office/officeart/2005/8/layout/orgChart1"/>
    <dgm:cxn modelId="{64EC7A20-981A-4672-A727-3A8EB3A8E75F}" type="presOf" srcId="{256290D9-B0F6-4C75-AFD7-37C3AE986BCE}" destId="{BCEA911F-77BF-408F-9BE0-489E1CBA8B3A}" srcOrd="0" destOrd="0" presId="urn:microsoft.com/office/officeart/2005/8/layout/orgChart1"/>
    <dgm:cxn modelId="{28D7C931-2A11-4F9C-B94D-4392D2C4E991}" type="presOf" srcId="{4F558262-5033-4A47-81CD-8B31161D0D92}" destId="{8F43C1F0-B091-41DB-965E-6D38BA66E1BE}" srcOrd="0" destOrd="0" presId="urn:microsoft.com/office/officeart/2005/8/layout/orgChart1"/>
    <dgm:cxn modelId="{D971C676-FE4A-4C09-9542-D69918A50E86}" type="presOf" srcId="{9E343F5B-EAAE-499A-BDCD-1DB9701E7CC5}" destId="{8A8CF428-9C9C-4C43-8A93-D194496D390C}" srcOrd="1" destOrd="0" presId="urn:microsoft.com/office/officeart/2005/8/layout/orgChart1"/>
    <dgm:cxn modelId="{0DE4D135-8EC7-4623-A7BD-CD69E5E56FFB}" type="presOf" srcId="{0D453182-3537-4FBD-B1EE-F72F5C541F5F}" destId="{B3BA4826-D6DD-4F34-A7D7-68CABB589B25}" srcOrd="0" destOrd="0" presId="urn:microsoft.com/office/officeart/2005/8/layout/orgChart1"/>
    <dgm:cxn modelId="{C47C4C7B-D19B-4F79-9934-107FF949CA02}" type="presOf" srcId="{60364112-9619-45FB-9EF8-930587866945}" destId="{6271F9EB-4674-4A2D-BDF0-B3B1EEE79E0B}" srcOrd="0" destOrd="0" presId="urn:microsoft.com/office/officeart/2005/8/layout/orgChart1"/>
    <dgm:cxn modelId="{C49B2239-A660-4FA8-B1B2-DB84DBCB8482}" type="presOf" srcId="{8F612402-13E7-4054-AABD-AA10E1858081}" destId="{EBE276DA-F568-45E4-9262-C70ECEE36135}" srcOrd="0" destOrd="0" presId="urn:microsoft.com/office/officeart/2005/8/layout/orgChart1"/>
    <dgm:cxn modelId="{27AF1D75-8409-4E58-9B83-04C3E41CF44A}" type="presOf" srcId="{BA1CDA75-FC37-422A-9727-11D3A7AC7750}" destId="{BF93871E-2AFC-415C-B9BF-48464544F890}" srcOrd="0" destOrd="0" presId="urn:microsoft.com/office/officeart/2005/8/layout/orgChart1"/>
    <dgm:cxn modelId="{9AF082BD-77D7-414A-ABAA-0C393F5E64B6}" type="presOf" srcId="{BA1CDA75-FC37-422A-9727-11D3A7AC7750}" destId="{4EA48CFD-E77F-4428-A337-6A76D008938B}" srcOrd="1" destOrd="0" presId="urn:microsoft.com/office/officeart/2005/8/layout/orgChart1"/>
    <dgm:cxn modelId="{34A4C3E9-C358-4AE2-88B4-9530B10C5C19}" srcId="{2F7FCAFD-2B9C-4547-8911-48C9E8766EE4}" destId="{6AC4EA94-0922-4133-BB0C-5175E4B6D1B7}" srcOrd="1" destOrd="0" parTransId="{4D3D05B8-532E-4FDE-9057-F0B963062D6C}" sibTransId="{E28E5D7A-FA82-490C-B2F7-9DC48B5A34A2}"/>
    <dgm:cxn modelId="{175AE320-63BE-42BF-8F2F-1C6647D7FFD5}" type="presOf" srcId="{2F7FCAFD-2B9C-4547-8911-48C9E8766EE4}" destId="{5FDC0411-82AC-4182-95E8-6973F0B9428D}" srcOrd="0" destOrd="0" presId="urn:microsoft.com/office/officeart/2005/8/layout/orgChart1"/>
    <dgm:cxn modelId="{D0890E41-6910-44CB-B243-CAF204AC63DF}" srcId="{CD56DBFE-67B8-4485-8C8B-60A0BBEDEC5E}" destId="{F63CB671-AD49-4666-AA6F-1A26221F12FD}" srcOrd="6" destOrd="0" parTransId="{02A4E99C-205E-44B9-8716-861945027E28}" sibTransId="{6736A1AA-9F84-476F-8447-6A52C64F872C}"/>
    <dgm:cxn modelId="{B3E7F64F-65E2-4555-AC6D-8DA1D6CD504C}" srcId="{CD56DBFE-67B8-4485-8C8B-60A0BBEDEC5E}" destId="{2858B2FA-797B-44F3-BF1B-44E3D99FFBE5}" srcOrd="8" destOrd="0" parTransId="{1C58881E-0D4B-4E08-B93C-3C8544482F2E}" sibTransId="{3E4BD644-377D-49CB-B927-D5C2AD12EADC}"/>
    <dgm:cxn modelId="{AB7CE6E0-EA7F-4F0C-87F1-48C2D03856AD}" type="presOf" srcId="{8CD551F7-7E32-4494-BC19-460B976A24C9}" destId="{F4A1B4EE-52D5-4B87-A521-E2C36B5AE69C}" srcOrd="0" destOrd="0" presId="urn:microsoft.com/office/officeart/2005/8/layout/orgChart1"/>
    <dgm:cxn modelId="{5DD9C08E-8A84-4BFF-9CCF-A7E2BD4ED845}" type="presOf" srcId="{E61A1DBC-004E-4538-8797-F24EAB4ACC12}" destId="{B1FE5B64-0F7B-4B49-82AC-E50B1C8F52CB}" srcOrd="0" destOrd="0" presId="urn:microsoft.com/office/officeart/2005/8/layout/orgChart1"/>
    <dgm:cxn modelId="{C99A2BC0-7BF0-4C59-86F5-285345964A6B}" type="presOf" srcId="{0D453182-3537-4FBD-B1EE-F72F5C541F5F}" destId="{6DFDDC4D-CE4E-4B11-9BF5-05A8C33F40EF}" srcOrd="1" destOrd="0" presId="urn:microsoft.com/office/officeart/2005/8/layout/orgChart1"/>
    <dgm:cxn modelId="{5249FE28-1725-4BD9-8590-B2C95EC3986A}" srcId="{F63CB671-AD49-4666-AA6F-1A26221F12FD}" destId="{291ACDA2-8131-44A7-930B-B37B7E4E2689}" srcOrd="1" destOrd="0" parTransId="{0FD2E260-126F-4D2F-A14F-BEA6110B0E54}" sibTransId="{25F1470D-A269-4BD8-9F12-A6647F8183F0}"/>
    <dgm:cxn modelId="{0A01EAAC-20BF-4380-B907-5D7A65DE85D9}" type="presOf" srcId="{E26FB1EA-4CD8-4C95-9208-51139F4BFB2E}" destId="{4DF73014-C2E8-4978-9C8C-29D429D1D51B}" srcOrd="1" destOrd="0" presId="urn:microsoft.com/office/officeart/2005/8/layout/orgChart1"/>
    <dgm:cxn modelId="{20CEED0B-09F9-4EEA-9CBE-A346F7F43650}" type="presOf" srcId="{27E77A21-C465-42A9-B48C-8F650C0951CD}" destId="{4E295B20-2159-4FF9-8145-A0C1AB82D7F5}" srcOrd="1" destOrd="0" presId="urn:microsoft.com/office/officeart/2005/8/layout/orgChart1"/>
    <dgm:cxn modelId="{0C2595B3-0339-433A-AFA0-0905993E3C7C}" type="presOf" srcId="{37C7AD64-D701-4D95-96D8-ADA9EC9D4682}" destId="{57EC9131-A596-4465-AB87-B1A03FD991DD}" srcOrd="0" destOrd="0" presId="urn:microsoft.com/office/officeart/2005/8/layout/orgChart1"/>
    <dgm:cxn modelId="{730B32EE-0F25-407C-AC30-EDDBED9994C5}" srcId="{5B256173-F6E6-4D5F-BFBA-4C893D05083F}" destId="{EEB4CD72-C1BF-420A-B9AD-508AA0638880}" srcOrd="0" destOrd="0" parTransId="{5FDDA19D-296B-438B-ACFC-304EA5796355}" sibTransId="{93D7CDBC-C878-4868-AFDF-B464682FD32E}"/>
    <dgm:cxn modelId="{F946987B-2214-4DBA-93F8-4FC243E8D9FD}" type="presOf" srcId="{9DA01128-1AA0-4995-8FAB-F7D4E7C32BE1}" destId="{8E392DF9-CBBF-4B9B-83C6-5BDCD2DB2320}" srcOrd="0" destOrd="0" presId="urn:microsoft.com/office/officeart/2005/8/layout/orgChart1"/>
    <dgm:cxn modelId="{188F0EFC-BBA2-4572-A0FC-1344785823F9}" type="presOf" srcId="{45553A49-E1BB-4B85-AFFA-0CF5EC49B7EE}" destId="{8F35ACB9-7B45-486D-928F-2A3BF1370C5F}" srcOrd="1" destOrd="0" presId="urn:microsoft.com/office/officeart/2005/8/layout/orgChart1"/>
    <dgm:cxn modelId="{E5D09E24-1F2E-454F-9E1B-AD37F6AEEDE8}" type="presOf" srcId="{EEB4CD72-C1BF-420A-B9AD-508AA0638880}" destId="{474903DB-43AF-450E-AA01-EDE1AAAD12D8}" srcOrd="0" destOrd="0" presId="urn:microsoft.com/office/officeart/2005/8/layout/orgChart1"/>
    <dgm:cxn modelId="{890BEA1C-72A1-41B0-8711-3EA7A25947E7}" type="presOf" srcId="{C8EC92F2-DDE4-45AB-8EA8-E8ACA3EBDBC8}" destId="{4A53C6F9-6B7E-4C49-A41C-A15967AA1D72}" srcOrd="1" destOrd="0" presId="urn:microsoft.com/office/officeart/2005/8/layout/orgChart1"/>
    <dgm:cxn modelId="{4BEE1C18-15E4-4C7F-970C-BDA8FCA55539}" type="presOf" srcId="{4D3D05B8-532E-4FDE-9057-F0B963062D6C}" destId="{9F71C4A2-0BB7-4774-9A48-C5ACDCC61D3B}" srcOrd="0" destOrd="0" presId="urn:microsoft.com/office/officeart/2005/8/layout/orgChart1"/>
    <dgm:cxn modelId="{3105BD45-7A63-45C5-AFC0-5F74A6182AB4}" type="presOf" srcId="{36A63689-E3C5-4CF5-AB16-51C8BD7B76A6}" destId="{834DBAA0-FAAB-4D97-8A72-9688F36E6309}" srcOrd="1" destOrd="0" presId="urn:microsoft.com/office/officeart/2005/8/layout/orgChart1"/>
    <dgm:cxn modelId="{0E8FCE0D-1D1D-459B-9BB8-F51835FE9EF7}" type="presOf" srcId="{4928AFCF-C6FF-40B5-982B-755E626EE4CB}" destId="{E14F6611-85B6-4516-81C5-B1298C42D943}" srcOrd="0" destOrd="0" presId="urn:microsoft.com/office/officeart/2005/8/layout/orgChart1"/>
    <dgm:cxn modelId="{6539A6C4-7FAA-49D7-95B5-7C192467EBC0}" type="presOf" srcId="{87CC1A37-5643-45DA-9B89-30D3E17A9B97}" destId="{82426CAA-9DC5-4B2C-A422-4E1DDBBA8BFB}" srcOrd="0" destOrd="0" presId="urn:microsoft.com/office/officeart/2005/8/layout/orgChart1"/>
    <dgm:cxn modelId="{07DEA1DC-92D6-4652-AADA-83C02157F69B}" type="presOf" srcId="{B7594D0B-A536-423C-8AA1-1A5902D0E9FA}" destId="{A3E881D5-E8DC-4609-A0DD-C0E50CE245E0}" srcOrd="0" destOrd="0" presId="urn:microsoft.com/office/officeart/2005/8/layout/orgChart1"/>
    <dgm:cxn modelId="{0850EFF1-67A5-47E5-A569-AB033B5CF013}" srcId="{CD56DBFE-67B8-4485-8C8B-60A0BBEDEC5E}" destId="{2F7FCAFD-2B9C-4547-8911-48C9E8766EE4}" srcOrd="2" destOrd="0" parTransId="{EAE78BDB-51F8-4793-BEC3-6848A5CCEA14}" sibTransId="{043AFD75-9A5A-46B0-A1D3-EAE2A64D402D}"/>
    <dgm:cxn modelId="{198A7D53-6FBF-48A0-A08C-CBDEC47A3957}" srcId="{198C754E-B9C4-455E-BAEC-88AC59E595EB}" destId="{CD56DBFE-67B8-4485-8C8B-60A0BBEDEC5E}" srcOrd="0" destOrd="0" parTransId="{2407CECA-9114-49F0-858F-D18188DF086B}" sibTransId="{C73FB660-C153-41AE-AD44-AA43B1566AA4}"/>
    <dgm:cxn modelId="{1012F9A7-9877-4148-A63F-D604FE404A3C}" type="presOf" srcId="{CD56DBFE-67B8-4485-8C8B-60A0BBEDEC5E}" destId="{D7B85713-A3C7-4EF8-8C9E-D040E1EBDDA0}" srcOrd="1" destOrd="0" presId="urn:microsoft.com/office/officeart/2005/8/layout/orgChart1"/>
    <dgm:cxn modelId="{D2DB1F3A-8B64-4D70-98EE-4547D6A12043}" srcId="{FE39D764-AEA7-4DA8-8465-0BDADE625644}" destId="{36A63689-E3C5-4CF5-AB16-51C8BD7B76A6}" srcOrd="1" destOrd="0" parTransId="{714AEF40-B7CB-41F1-A168-821B0B22D7E9}" sibTransId="{95B76182-13D9-4983-8A83-3DA0ED0E412E}"/>
    <dgm:cxn modelId="{1CA501BA-3221-4A8C-8BC5-6B35D8331BC9}" srcId="{64101F5D-C7F5-4A63-9EE1-6284D6FD4697}" destId="{8CD551F7-7E32-4494-BC19-460B976A24C9}" srcOrd="0" destOrd="0" parTransId="{DE94DB83-4C73-4E66-ADE3-754AB1E6AA51}" sibTransId="{59951D9C-96A1-4ADE-85B7-7BAC0AF941E1}"/>
    <dgm:cxn modelId="{EB7A3B9B-64D8-4DF1-9DDC-D01342BA7CD6}" srcId="{E26FB1EA-4CD8-4C95-9208-51139F4BFB2E}" destId="{B015AAF5-EBC6-4B6D-ABBB-365E645A303D}" srcOrd="1" destOrd="0" parTransId="{A2ABF65F-9836-4A55-A199-2D21D2095E1D}" sibTransId="{ED2558E6-C2DF-4E17-99F9-9044A3C11362}"/>
    <dgm:cxn modelId="{59C34BD6-3774-4AE8-9DCC-FC1315517A62}" type="presOf" srcId="{F5507C02-D56D-4BDF-8D9C-C08F5F8DDB6D}" destId="{B3A483B5-763B-48ED-8FB1-A24BB3B24CAF}" srcOrd="0" destOrd="0" presId="urn:microsoft.com/office/officeart/2005/8/layout/orgChart1"/>
    <dgm:cxn modelId="{A999F2A9-9F55-4812-8330-C0CEF1BFF398}" srcId="{CD56DBFE-67B8-4485-8C8B-60A0BBEDEC5E}" destId="{FC3DFB00-4982-48E8-90F9-A8FF9572B21A}" srcOrd="1" destOrd="0" parTransId="{D3E12289-6449-4985-ADD7-A4E45AF5FC67}" sibTransId="{E2DD029D-33EC-4FAE-908F-DC9BEC1E15CC}"/>
    <dgm:cxn modelId="{8EE9E8EA-A3DA-41C3-8EA7-8F68A2051D99}" type="presOf" srcId="{E8D72677-1DFA-4193-9A3F-C275D2767578}" destId="{0E0A3532-6357-47C5-80A0-E33EC1F4DEE2}" srcOrd="0" destOrd="0" presId="urn:microsoft.com/office/officeart/2005/8/layout/orgChart1"/>
    <dgm:cxn modelId="{6E13D47B-0474-45E8-8829-FF14D4C5D342}" type="presOf" srcId="{291ACDA2-8131-44A7-930B-B37B7E4E2689}" destId="{6081BC25-9828-4D1F-AF84-0E5BFB07BDFF}" srcOrd="1" destOrd="0" presId="urn:microsoft.com/office/officeart/2005/8/layout/orgChart1"/>
    <dgm:cxn modelId="{0756FA4E-3A99-423B-8F48-AEB44B145E98}" type="presOf" srcId="{B26CF5ED-96C3-42D1-9A88-6E800ADE1A6D}" destId="{05D2AB2F-7F8B-4C39-B88C-522218496004}" srcOrd="1" destOrd="0" presId="urn:microsoft.com/office/officeart/2005/8/layout/orgChart1"/>
    <dgm:cxn modelId="{0A708B04-EA2E-4D9E-89B7-64CC7D103CB4}" type="presOf" srcId="{EEB4CD72-C1BF-420A-B9AD-508AA0638880}" destId="{1B37F028-5A94-4813-B1FA-866DDD944FF2}" srcOrd="1" destOrd="0" presId="urn:microsoft.com/office/officeart/2005/8/layout/orgChart1"/>
    <dgm:cxn modelId="{866262CF-9353-4E71-A886-FAA1806C4936}" type="presOf" srcId="{2858B2FA-797B-44F3-BF1B-44E3D99FFBE5}" destId="{0DD7B02F-7CAB-4CAB-A875-8BC8F7CA6580}" srcOrd="1" destOrd="0" presId="urn:microsoft.com/office/officeart/2005/8/layout/orgChart1"/>
    <dgm:cxn modelId="{3B342167-FAF4-4306-86F0-49E4C17D0D98}" type="presOf" srcId="{DE94DB83-4C73-4E66-ADE3-754AB1E6AA51}" destId="{2EAC6F97-250A-41B5-9B1B-6090F17AF25A}" srcOrd="0" destOrd="0" presId="urn:microsoft.com/office/officeart/2005/8/layout/orgChart1"/>
    <dgm:cxn modelId="{9962E166-6764-4637-9955-5F0B26485B62}" srcId="{CD56DBFE-67B8-4485-8C8B-60A0BBEDEC5E}" destId="{1951E411-D068-4AE0-B4FB-D33D7D535A1F}" srcOrd="11" destOrd="0" parTransId="{1C4465BD-66DA-4798-A7EA-D38CAB7EB4D1}" sibTransId="{28BE246F-F377-435F-A922-C140B33C532B}"/>
    <dgm:cxn modelId="{2408D4FC-9F19-4818-80E2-6BDDE6B4F1D3}" type="presOf" srcId="{03843426-CD4F-43E5-A886-E82AF569B37F}" destId="{54D2D45A-917E-4C95-B342-4EF4CA009C91}" srcOrd="1" destOrd="0" presId="urn:microsoft.com/office/officeart/2005/8/layout/orgChart1"/>
    <dgm:cxn modelId="{C2D9E59A-33AF-40CE-A663-24F8FA56C5C7}" srcId="{5B256173-F6E6-4D5F-BFBA-4C893D05083F}" destId="{EA689523-6785-4709-BF31-D117ABE5E803}" srcOrd="1" destOrd="0" parTransId="{B9225787-A712-4C88-BE6B-0FACB9CFCD63}" sibTransId="{BBBB1010-5BD3-406A-87B3-0BC5A8AF0945}"/>
    <dgm:cxn modelId="{F0E25838-15C8-470C-86C7-052E727D723E}" srcId="{3A44F4FE-134C-49FC-AC6B-92436FA1D872}" destId="{4928AFCF-C6FF-40B5-982B-755E626EE4CB}" srcOrd="0" destOrd="0" parTransId="{4F558262-5033-4A47-81CD-8B31161D0D92}" sibTransId="{A23A4FFE-F883-4DB8-A282-B2E148C43D79}"/>
    <dgm:cxn modelId="{ED4A887D-9D7C-4D84-86E9-BF30E5EF76EA}" type="presOf" srcId="{27E77A21-C465-42A9-B48C-8F650C0951CD}" destId="{167A2856-BDDB-45CC-BBA3-620ADAC447A5}" srcOrd="0" destOrd="0" presId="urn:microsoft.com/office/officeart/2005/8/layout/orgChart1"/>
    <dgm:cxn modelId="{EB54F928-D168-4A7A-AB28-2D34F5D6820B}" srcId="{CD56DBFE-67B8-4485-8C8B-60A0BBEDEC5E}" destId="{A0BD3ABA-7002-43FC-9213-A9C15FC5B31C}" srcOrd="3" destOrd="0" parTransId="{292C19C1-2E71-43E8-8A73-002B51EE458F}" sibTransId="{1453A24C-7EB5-44F7-AF33-5226E21BA55E}"/>
    <dgm:cxn modelId="{16E0D9BF-0900-4D72-8830-FD294061FB08}" type="presOf" srcId="{1C4465BD-66DA-4798-A7EA-D38CAB7EB4D1}" destId="{6C59F37C-7541-47FF-A7C8-A1F8A3606F63}" srcOrd="0" destOrd="0" presId="urn:microsoft.com/office/officeart/2005/8/layout/orgChart1"/>
    <dgm:cxn modelId="{6C319B3D-5829-49DA-88D1-4F4E1B3D97D4}" type="presOf" srcId="{F63CB671-AD49-4666-AA6F-1A26221F12FD}" destId="{B7B378CC-F726-469D-BB07-3D1DE690130C}" srcOrd="0" destOrd="0" presId="urn:microsoft.com/office/officeart/2005/8/layout/orgChart1"/>
    <dgm:cxn modelId="{0CC26BF4-3238-4A0B-9F42-8EFE053FFDA6}" type="presOf" srcId="{0FD2E260-126F-4D2F-A14F-BEA6110B0E54}" destId="{6176F7DF-7D1E-45B4-B62A-F08495588085}" srcOrd="0" destOrd="0" presId="urn:microsoft.com/office/officeart/2005/8/layout/orgChart1"/>
    <dgm:cxn modelId="{10831257-510E-4A28-8BA7-33114BB74D52}" type="presOf" srcId="{C0182FE1-3382-4FC9-9C7A-8D56E0113F1C}" destId="{4971FD0C-61FB-4CEC-8BE9-3E47283DA63E}" srcOrd="1" destOrd="0" presId="urn:microsoft.com/office/officeart/2005/8/layout/orgChart1"/>
    <dgm:cxn modelId="{B8D31CFC-059F-4B5A-BB0F-E2158F35786A}" type="presOf" srcId="{FE39D764-AEA7-4DA8-8465-0BDADE625644}" destId="{F0ADB489-7133-4277-B7D6-5B72DFF7172F}" srcOrd="0" destOrd="0" presId="urn:microsoft.com/office/officeart/2005/8/layout/orgChart1"/>
    <dgm:cxn modelId="{53A2A717-328B-476D-8AAD-50C981AC63B6}" type="presOf" srcId="{129E4285-97CF-4365-9A7B-1C2B2BC52CDA}" destId="{242736A5-E341-424A-9A18-3F914A557743}" srcOrd="1" destOrd="0" presId="urn:microsoft.com/office/officeart/2005/8/layout/orgChart1"/>
    <dgm:cxn modelId="{ED8B9A78-0092-46D4-B9EF-392E6074C53F}" type="presOf" srcId="{FE39D764-AEA7-4DA8-8465-0BDADE625644}" destId="{E0FA8E7C-83DB-4455-9140-F343EE41655F}" srcOrd="1" destOrd="0" presId="urn:microsoft.com/office/officeart/2005/8/layout/orgChart1"/>
    <dgm:cxn modelId="{43A00AB4-46F3-4D3C-9A2D-2DB58A8002C5}" type="presOf" srcId="{1951E411-D068-4AE0-B4FB-D33D7D535A1F}" destId="{B1E8D3F6-184A-448A-9384-A99034B9ECA4}" srcOrd="1" destOrd="0" presId="urn:microsoft.com/office/officeart/2005/8/layout/orgChart1"/>
    <dgm:cxn modelId="{26CD2B2F-B3DE-4519-9313-A916434E2712}" srcId="{3A44F4FE-134C-49FC-AC6B-92436FA1D872}" destId="{9DA01128-1AA0-4995-8FAB-F7D4E7C32BE1}" srcOrd="1" destOrd="0" parTransId="{E8D72677-1DFA-4193-9A3F-C275D2767578}" sibTransId="{8B69B95A-B569-4327-A989-0018B20291BC}"/>
    <dgm:cxn modelId="{4BF9D952-3901-4164-A9D1-06B4BD4339C0}" type="presOf" srcId="{FC3DFB00-4982-48E8-90F9-A8FF9572B21A}" destId="{D972A147-774A-485C-8F55-0748C90C79C6}" srcOrd="1" destOrd="0" presId="urn:microsoft.com/office/officeart/2005/8/layout/orgChart1"/>
    <dgm:cxn modelId="{151F1E66-B523-451B-95BB-5F3CADD5A034}" type="presOf" srcId="{0B548256-8025-4F97-BF42-64EAD2FD97BC}" destId="{213147BD-34A1-4807-9ABA-A411C5BB61BA}" srcOrd="0" destOrd="0" presId="urn:microsoft.com/office/officeart/2005/8/layout/orgChart1"/>
    <dgm:cxn modelId="{C790A62D-92B7-4C02-9ABB-85306D6D5B70}" type="presOf" srcId="{5004AB43-8D51-4017-A68E-4F56D24676BF}" destId="{41BBAEC9-7B50-4BCB-95FA-DAC4960A0A94}" srcOrd="0" destOrd="0" presId="urn:microsoft.com/office/officeart/2005/8/layout/orgChart1"/>
    <dgm:cxn modelId="{1DC376A8-E4A1-430D-87D7-7CB9986E7FF1}" type="presOf" srcId="{1C58881E-0D4B-4E08-B93C-3C8544482F2E}" destId="{835D3AA6-C3B6-4F51-916A-0A2DC50EEACF}" srcOrd="0" destOrd="0" presId="urn:microsoft.com/office/officeart/2005/8/layout/orgChart1"/>
    <dgm:cxn modelId="{91D68647-2852-4171-B526-6C828E02158C}" type="presOf" srcId="{A0BD3ABA-7002-43FC-9213-A9C15FC5B31C}" destId="{0CB5B8DE-0D5A-4531-B1F4-A3BD42B4BD9B}" srcOrd="1" destOrd="0" presId="urn:microsoft.com/office/officeart/2005/8/layout/orgChart1"/>
    <dgm:cxn modelId="{F7220BE1-0837-47F5-806E-98634C0BB4B6}" type="presOf" srcId="{13F0816E-23F1-4285-9F0C-CFE0FA62C8A0}" destId="{05BB1291-DA63-4B7D-BCD2-F6826A35F244}" srcOrd="0" destOrd="0" presId="urn:microsoft.com/office/officeart/2005/8/layout/orgChart1"/>
    <dgm:cxn modelId="{E6DE300B-3C65-4098-A90E-79C97A0C3124}" type="presOf" srcId="{9E343F5B-EAAE-499A-BDCD-1DB9701E7CC5}" destId="{4C286594-BDF1-4A68-AB7A-686AAB90A23F}" srcOrd="0" destOrd="0" presId="urn:microsoft.com/office/officeart/2005/8/layout/orgChart1"/>
    <dgm:cxn modelId="{344247E6-F656-4A06-96EB-5EE6C22AFFA7}" type="presOf" srcId="{63998CC0-AA43-48CD-AA42-70E2A83C8A0E}" destId="{43DBE3A6-261D-48BF-9D13-503C4403AF50}" srcOrd="0" destOrd="0" presId="urn:microsoft.com/office/officeart/2005/8/layout/orgChart1"/>
    <dgm:cxn modelId="{F73C4AC5-4605-4298-B9A4-D53B3CA283A3}" type="presOf" srcId="{2858B2FA-797B-44F3-BF1B-44E3D99FFBE5}" destId="{8082F7B0-D5B7-49AE-BE3E-C7404E1371DC}" srcOrd="0" destOrd="0" presId="urn:microsoft.com/office/officeart/2005/8/layout/orgChart1"/>
    <dgm:cxn modelId="{D3A7CF16-9BD3-4C56-A94D-6DA47C42A3B8}" type="presOf" srcId="{F7403933-CAE4-41D1-9232-5569C181641C}" destId="{CD736FF5-4EA2-4A78-98AF-2940D6E3EF0F}" srcOrd="1" destOrd="0" presId="urn:microsoft.com/office/officeart/2005/8/layout/orgChart1"/>
    <dgm:cxn modelId="{6FE89A33-4822-4094-8331-0B9668780805}" type="presOf" srcId="{9A754EC9-5C84-488E-9E82-0FCFA20848D7}" destId="{FA1A0E3E-2513-4698-85C0-941E8A3781E2}" srcOrd="0" destOrd="0" presId="urn:microsoft.com/office/officeart/2005/8/layout/orgChart1"/>
    <dgm:cxn modelId="{6B8572E3-426E-46C6-A07A-25D9FED82E95}" srcId="{CD56DBFE-67B8-4485-8C8B-60A0BBEDEC5E}" destId="{129E4285-97CF-4365-9A7B-1C2B2BC52CDA}" srcOrd="0" destOrd="0" parTransId="{3EEDB88C-AB88-4E01-B4C0-D1F6BDE7F22F}" sibTransId="{F3C17924-375F-47FC-A8E2-68B9F534CEA5}"/>
    <dgm:cxn modelId="{A8E589E5-BBF8-4455-8165-FEF416C35BB4}" type="presOf" srcId="{198C754E-B9C4-455E-BAEC-88AC59E595EB}" destId="{E7043057-92F9-4833-A395-2DF3E605C3C5}" srcOrd="0" destOrd="0" presId="urn:microsoft.com/office/officeart/2005/8/layout/orgChart1"/>
    <dgm:cxn modelId="{878EB6B8-EC6C-428A-A372-6DDBEDBBCE88}" type="presOf" srcId="{1951E411-D068-4AE0-B4FB-D33D7D535A1F}" destId="{F80CC3F9-0DE1-4CF8-8857-9372385582A8}" srcOrd="0" destOrd="0" presId="urn:microsoft.com/office/officeart/2005/8/layout/orgChart1"/>
    <dgm:cxn modelId="{680FAD2A-833F-4231-B9B7-73DB5A649481}" type="presOf" srcId="{5B4625B0-6CD7-4FA3-BC8A-27F76FBF0E49}" destId="{3BD5D0D1-75C0-45FB-B23C-7DBE902D0E32}" srcOrd="0" destOrd="0" presId="urn:microsoft.com/office/officeart/2005/8/layout/orgChart1"/>
    <dgm:cxn modelId="{C449C23D-0FA6-465E-B263-3F91A5A6D14C}" type="presOf" srcId="{714AEF40-B7CB-41F1-A168-821B0B22D7E9}" destId="{ECEE9165-C825-4363-AECD-75C5F689E726}" srcOrd="0" destOrd="0" presId="urn:microsoft.com/office/officeart/2005/8/layout/orgChart1"/>
    <dgm:cxn modelId="{C7A317D4-966D-4E7A-AC2A-9B4F84D5D894}" type="presOf" srcId="{B015AAF5-EBC6-4B6D-ABBB-365E645A303D}" destId="{37057E50-59B7-4E36-B2F9-AC342481A191}" srcOrd="0" destOrd="0" presId="urn:microsoft.com/office/officeart/2005/8/layout/orgChart1"/>
    <dgm:cxn modelId="{9F88E841-862F-4D76-9015-CA8195C1FE4B}" type="presOf" srcId="{4928AFCF-C6FF-40B5-982B-755E626EE4CB}" destId="{BBE9AF5B-0EDE-45C9-AEA7-C16B4CE163ED}" srcOrd="1" destOrd="0" presId="urn:microsoft.com/office/officeart/2005/8/layout/orgChart1"/>
    <dgm:cxn modelId="{386A9868-C0AB-45B4-A979-CA0335CB44EA}" type="presOf" srcId="{3EEDB88C-AB88-4E01-B4C0-D1F6BDE7F22F}" destId="{751B5E69-755F-486E-9174-FBAF4FE2DE55}" srcOrd="0" destOrd="0" presId="urn:microsoft.com/office/officeart/2005/8/layout/orgChart1"/>
    <dgm:cxn modelId="{D551BE79-51B5-41CF-9228-4F9427332D49}" type="presOf" srcId="{02A4E99C-205E-44B9-8716-861945027E28}" destId="{48C770B5-1E76-45AF-899D-FF9CF7DBD3D2}" srcOrd="0" destOrd="0" presId="urn:microsoft.com/office/officeart/2005/8/layout/orgChart1"/>
    <dgm:cxn modelId="{FE9E80A8-DA3B-460B-AFC5-702FA0485DA4}" type="presOf" srcId="{D3E12289-6449-4985-ADD7-A4E45AF5FC67}" destId="{30C46342-8624-483B-8C86-596C3F0B4981}" srcOrd="0" destOrd="0" presId="urn:microsoft.com/office/officeart/2005/8/layout/orgChart1"/>
    <dgm:cxn modelId="{18E166CD-53E7-4C70-9F1F-E3C6C74C5AEE}" type="presOf" srcId="{1C0E3697-888D-423D-8B59-59E1053AE04F}" destId="{C1A53719-7D77-4C03-82B0-A4ABD03023FE}" srcOrd="0" destOrd="0" presId="urn:microsoft.com/office/officeart/2005/8/layout/orgChart1"/>
    <dgm:cxn modelId="{D4260134-B36B-4B15-AA73-CE7D749959EA}" type="presOf" srcId="{6AC4EA94-0922-4133-BB0C-5175E4B6D1B7}" destId="{DB72E8D1-2C15-49D9-B6F2-B6CDAEC79A60}" srcOrd="0" destOrd="0" presId="urn:microsoft.com/office/officeart/2005/8/layout/orgChart1"/>
    <dgm:cxn modelId="{F51CC38B-4D7F-4E20-976C-8EFF28EC6CCA}" srcId="{CD56DBFE-67B8-4485-8C8B-60A0BBEDEC5E}" destId="{3A44F4FE-134C-49FC-AC6B-92436FA1D872}" srcOrd="4" destOrd="0" parTransId="{13F0816E-23F1-4285-9F0C-CFE0FA62C8A0}" sibTransId="{32F78343-CB09-474D-9D09-3E5A0D2E2540}"/>
    <dgm:cxn modelId="{4AA31006-61DB-4BB7-BC73-BCBF675A46CB}" type="presOf" srcId="{882F6BF9-FA45-42EC-8709-384409A44E5A}" destId="{B0CD7D58-081C-4CC8-AEB6-D203ED199908}" srcOrd="0" destOrd="0" presId="urn:microsoft.com/office/officeart/2005/8/layout/orgChart1"/>
    <dgm:cxn modelId="{DABB1AE1-625A-4509-B6FB-301C00D5D28A}" type="presOf" srcId="{EA689523-6785-4709-BF31-D117ABE5E803}" destId="{9D7E1125-DB87-48AE-ADBA-BA57191CBAEC}" srcOrd="0" destOrd="0" presId="urn:microsoft.com/office/officeart/2005/8/layout/orgChart1"/>
    <dgm:cxn modelId="{3E513BE4-C98E-4F5D-BAD6-1A021944F49B}" type="presOf" srcId="{B9225787-A712-4C88-BE6B-0FACB9CFCD63}" destId="{B1259A0C-276C-4690-A884-534532691384}" srcOrd="0" destOrd="0" presId="urn:microsoft.com/office/officeart/2005/8/layout/orgChart1"/>
    <dgm:cxn modelId="{1117ED70-2F43-46A4-802A-0F455E277AEF}" type="presOf" srcId="{37C7AD64-D701-4D95-96D8-ADA9EC9D4682}" destId="{C79F2DA6-4F32-4E49-93EB-C3C5D81134E1}" srcOrd="1" destOrd="0" presId="urn:microsoft.com/office/officeart/2005/8/layout/orgChart1"/>
    <dgm:cxn modelId="{BC80B5B8-F228-4187-B65E-97A3B77EB857}" type="presOf" srcId="{256290D9-B0F6-4C75-AFD7-37C3AE986BCE}" destId="{65BBB62A-130C-4D06-9138-453366F8C37E}" srcOrd="1" destOrd="0" presId="urn:microsoft.com/office/officeart/2005/8/layout/orgChart1"/>
    <dgm:cxn modelId="{F93AC933-74E3-4E9E-B915-74493D8A4525}" type="presOf" srcId="{9DA01128-1AA0-4995-8FAB-F7D4E7C32BE1}" destId="{136A8FF7-8921-400D-A8D5-129A09018AAF}" srcOrd="1" destOrd="0" presId="urn:microsoft.com/office/officeart/2005/8/layout/orgChart1"/>
    <dgm:cxn modelId="{4F1D3DAE-9C3E-4E68-8B46-DB5E7718EE90}" type="presOf" srcId="{B26CF5ED-96C3-42D1-9A88-6E800ADE1A6D}" destId="{8A8D3EFD-FEEC-4C41-9E0E-CDB3FEB1E72A}" srcOrd="0" destOrd="0" presId="urn:microsoft.com/office/officeart/2005/8/layout/orgChart1"/>
    <dgm:cxn modelId="{6E0E4F02-9C99-4DD3-8FAE-B440C81E4F12}" type="presOf" srcId="{36A63689-E3C5-4CF5-AB16-51C8BD7B76A6}" destId="{1B12889E-6684-466C-B5C6-2EE663338A20}" srcOrd="0" destOrd="0" presId="urn:microsoft.com/office/officeart/2005/8/layout/orgChart1"/>
    <dgm:cxn modelId="{207AEA93-750D-4A3D-82E8-C506D62B175B}" type="presOf" srcId="{8B8F44A9-F7DC-45C5-8A21-E3292C3C1913}" destId="{97DBB97A-5A31-4ECD-84EF-B1F5EEE60188}" srcOrd="0" destOrd="0" presId="urn:microsoft.com/office/officeart/2005/8/layout/orgChart1"/>
    <dgm:cxn modelId="{05C0DFEC-CC38-4D57-969E-5231E128F644}" type="presOf" srcId="{B015AAF5-EBC6-4B6D-ABBB-365E645A303D}" destId="{2B71B2C7-BDCB-4A3F-A67C-7683266F9CD0}" srcOrd="1" destOrd="0" presId="urn:microsoft.com/office/officeart/2005/8/layout/orgChart1"/>
    <dgm:cxn modelId="{3B87D773-7278-4D01-908E-B7770A563EB0}" srcId="{CD56DBFE-67B8-4485-8C8B-60A0BBEDEC5E}" destId="{E26FB1EA-4CD8-4C95-9208-51139F4BFB2E}" srcOrd="9" destOrd="0" parTransId="{60364112-9619-45FB-9EF8-930587866945}" sibTransId="{91A8F095-C304-4255-B54E-1D329DC74F32}"/>
    <dgm:cxn modelId="{DB3A9C1C-CA97-480B-A7D5-630B79E40593}" srcId="{FC3DFB00-4982-48E8-90F9-A8FF9572B21A}" destId="{C8EC92F2-DDE4-45AB-8EA8-E8ACA3EBDBC8}" srcOrd="0" destOrd="0" parTransId="{00E5928B-5C04-42CE-A065-7EC3A2B728DD}" sibTransId="{4A821C58-9A83-4FF1-8AFD-4E37AC0CE5EA}"/>
    <dgm:cxn modelId="{0089974E-28E9-4F9B-83D3-63D7F871202B}" type="presOf" srcId="{BED7AFB7-1889-4118-832F-BE25B23D8486}" destId="{B2FF4D68-73DE-4B59-BCC9-7D5A0D43DDBC}" srcOrd="0" destOrd="0" presId="urn:microsoft.com/office/officeart/2005/8/layout/orgChart1"/>
    <dgm:cxn modelId="{7DB3581B-E11F-4BA0-94C5-A8169D13F494}" type="presOf" srcId="{C8EC92F2-DDE4-45AB-8EA8-E8ACA3EBDBC8}" destId="{8378512F-1B5F-46A2-B540-BAEE2D447E45}" srcOrd="0" destOrd="0" presId="urn:microsoft.com/office/officeart/2005/8/layout/orgChart1"/>
    <dgm:cxn modelId="{C1414DAF-45A6-4C71-BB54-1743EC24E60C}" type="presOf" srcId="{7692835D-B4A8-40F2-A515-154DFB227D36}" destId="{E77A3351-7A9A-4FC6-860A-A58A128ECE61}" srcOrd="0" destOrd="0" presId="urn:microsoft.com/office/officeart/2005/8/layout/orgChart1"/>
    <dgm:cxn modelId="{436D5006-0AA8-4F75-9950-962DC966E6AB}" type="presOf" srcId="{6AC4EA94-0922-4133-BB0C-5175E4B6D1B7}" destId="{129B91AB-C8D7-4798-9B6D-42FE939A8F7D}" srcOrd="1" destOrd="0" presId="urn:microsoft.com/office/officeart/2005/8/layout/orgChart1"/>
    <dgm:cxn modelId="{C885CF1F-4250-41CC-99D6-4581021CF25B}" type="presOf" srcId="{00E5928B-5C04-42CE-A065-7EC3A2B728DD}" destId="{68EB4627-E6CE-4CEE-97D6-846737576ABA}" srcOrd="0" destOrd="0" presId="urn:microsoft.com/office/officeart/2005/8/layout/orgChart1"/>
    <dgm:cxn modelId="{73712D29-B0DF-40F5-BE19-49466AC60F0A}" srcId="{FC3DFB00-4982-48E8-90F9-A8FF9572B21A}" destId="{B26CF5ED-96C3-42D1-9A88-6E800ADE1A6D}" srcOrd="1" destOrd="0" parTransId="{5B4625B0-6CD7-4FA3-BC8A-27F76FBF0E49}" sibTransId="{75DE61D9-C573-44EF-91A1-A386DB499A4E}"/>
    <dgm:cxn modelId="{1DBF64FF-C7EA-4CAA-80C6-3D281DB958F3}" type="presOf" srcId="{3A44F4FE-134C-49FC-AC6B-92436FA1D872}" destId="{26F3F366-3DDD-42A0-B58B-37FB7D976369}" srcOrd="0" destOrd="0" presId="urn:microsoft.com/office/officeart/2005/8/layout/orgChart1"/>
    <dgm:cxn modelId="{85850554-34F8-493A-8E22-CF0BD8AB6C8F}" type="presOf" srcId="{8CD551F7-7E32-4494-BC19-460B976A24C9}" destId="{C21CA860-3B0B-411C-B04E-568EBC3CAB69}" srcOrd="1" destOrd="0" presId="urn:microsoft.com/office/officeart/2005/8/layout/orgChart1"/>
    <dgm:cxn modelId="{5948905A-FADD-4832-9C7E-08DE7754B66A}" type="presOf" srcId="{5B256173-F6E6-4D5F-BFBA-4C893D05083F}" destId="{C626D653-832C-4FE9-8825-1B3519A6BC60}" srcOrd="1" destOrd="0" presId="urn:microsoft.com/office/officeart/2005/8/layout/orgChart1"/>
    <dgm:cxn modelId="{005E1144-10B1-46C1-ACAF-555F9FD7DB75}" srcId="{CD56DBFE-67B8-4485-8C8B-60A0BBEDEC5E}" destId="{5B256173-F6E6-4D5F-BFBA-4C893D05083F}" srcOrd="5" destOrd="0" parTransId="{8B8F44A9-F7DC-45C5-8A21-E3292C3C1913}" sibTransId="{B282BDD8-C721-4276-AB9E-CA0F0DBAB00E}"/>
    <dgm:cxn modelId="{ACDB2C88-0524-4439-B25F-44981200F590}" type="presOf" srcId="{A2ABF65F-9836-4A55-A199-2D21D2095E1D}" destId="{3DA84292-3DDF-43D9-93F6-524025914583}" srcOrd="0" destOrd="0" presId="urn:microsoft.com/office/officeart/2005/8/layout/orgChart1"/>
    <dgm:cxn modelId="{6A20901D-0A9D-44E1-A122-D3CA254FC827}" type="presOf" srcId="{F63CB671-AD49-4666-AA6F-1A26221F12FD}" destId="{C14E700A-0D91-4D6F-9824-A09241AEA201}" srcOrd="1" destOrd="0" presId="urn:microsoft.com/office/officeart/2005/8/layout/orgChart1"/>
    <dgm:cxn modelId="{5821081C-EC43-47C6-9531-DEE47EC6D154}" type="presOf" srcId="{45553A49-E1BB-4B85-AFFA-0CF5EC49B7EE}" destId="{9D39E84C-CC85-4709-BFD2-CC586EC9A9ED}" srcOrd="0" destOrd="0" presId="urn:microsoft.com/office/officeart/2005/8/layout/orgChart1"/>
    <dgm:cxn modelId="{6298D44F-53E6-49F0-98C0-08EA1C548697}" type="presOf" srcId="{C0182FE1-3382-4FC9-9C7A-8D56E0113F1C}" destId="{B1725521-D059-464D-ABDB-EB733A87A42B}" srcOrd="0" destOrd="0" presId="urn:microsoft.com/office/officeart/2005/8/layout/orgChart1"/>
    <dgm:cxn modelId="{9F1E95AB-0BBA-4B91-AA96-6D81F075A70E}" type="presOf" srcId="{9D376A2A-4140-4F9E-9AC8-DF72849C124D}" destId="{920E471B-BEA2-4DE6-9929-5736291ADFD7}" srcOrd="0" destOrd="0" presId="urn:microsoft.com/office/officeart/2005/8/layout/orgChart1"/>
    <dgm:cxn modelId="{A6C5CA6D-7009-4FD4-AC44-C89CB4DACEC5}" srcId="{E26FB1EA-4CD8-4C95-9208-51139F4BFB2E}" destId="{45553A49-E1BB-4B85-AFFA-0CF5EC49B7EE}" srcOrd="2" destOrd="0" parTransId="{E61A1DBC-004E-4538-8797-F24EAB4ACC12}" sibTransId="{47038661-8554-4F2A-859A-2DFFDA2B37CC}"/>
    <dgm:cxn modelId="{5EA47F08-9613-4AA4-89EB-2E9AD88339B5}" srcId="{2858B2FA-797B-44F3-BF1B-44E3D99FFBE5}" destId="{7E031931-2C04-4FC6-9565-F3D25B9CDFD9}" srcOrd="1" destOrd="0" parTransId="{F5507C02-D56D-4BDF-8D9C-C08F5F8DDB6D}" sibTransId="{99247EFB-D361-479D-8618-80FA2C93BEB2}"/>
    <dgm:cxn modelId="{1A23BBBD-B3E3-4BC7-A4B5-80DF46B3756F}" srcId="{CD56DBFE-67B8-4485-8C8B-60A0BBEDEC5E}" destId="{FE39D764-AEA7-4DA8-8465-0BDADE625644}" srcOrd="7" destOrd="0" parTransId="{BED7AFB7-1889-4118-832F-BE25B23D8486}" sibTransId="{B54A1C61-CADD-413A-A274-B57A102B7A0A}"/>
    <dgm:cxn modelId="{2693373E-4776-49C2-B5A8-771FAAD91F2D}" type="presOf" srcId="{2F7FCAFD-2B9C-4547-8911-48C9E8766EE4}" destId="{69F6D587-F4F4-4EAF-BFC4-8CD1F3E3BC66}" srcOrd="1" destOrd="0" presId="urn:microsoft.com/office/officeart/2005/8/layout/orgChart1"/>
    <dgm:cxn modelId="{5CC524FC-364A-4613-ABD1-5A8E455C49D9}" type="presOf" srcId="{FC3DFB00-4982-48E8-90F9-A8FF9572B21A}" destId="{832B7219-FFE1-40F7-AE09-377CCDEE3CBA}" srcOrd="0" destOrd="0" presId="urn:microsoft.com/office/officeart/2005/8/layout/orgChart1"/>
    <dgm:cxn modelId="{F65723F1-718B-48A3-AB28-CD81D30D3061}" type="presOf" srcId="{03843426-CD4F-43E5-A886-E82AF569B37F}" destId="{F74CBD52-EE89-4800-8959-ADB2E04257AF}" srcOrd="0" destOrd="0" presId="urn:microsoft.com/office/officeart/2005/8/layout/orgChart1"/>
    <dgm:cxn modelId="{24B2E300-5D5D-4E1A-8571-ECB6786F628A}" type="presOf" srcId="{7E031931-2C04-4FC6-9565-F3D25B9CDFD9}" destId="{757F8A97-F7CC-4113-8999-B34E7221F7B5}" srcOrd="1" destOrd="0" presId="urn:microsoft.com/office/officeart/2005/8/layout/orgChart1"/>
    <dgm:cxn modelId="{7C65D024-2AB4-4470-B22A-F62D24675EA7}" srcId="{1951E411-D068-4AE0-B4FB-D33D7D535A1F}" destId="{0D453182-3537-4FBD-B1EE-F72F5C541F5F}" srcOrd="0" destOrd="0" parTransId="{2F3EEC7A-0348-4EA1-A7B2-1E9399B88253}" sibTransId="{DCAC81D1-3BD5-422E-AF8A-A52730A8854D}"/>
    <dgm:cxn modelId="{B0666EC3-2635-405C-9001-207DFD32D649}" type="presOf" srcId="{EAE78BDB-51F8-4793-BEC3-6848A5CCEA14}" destId="{594586C1-0EB2-4E8E-8592-DCCCE4F48002}" srcOrd="0" destOrd="0" presId="urn:microsoft.com/office/officeart/2005/8/layout/orgChart1"/>
    <dgm:cxn modelId="{133428FC-3A76-4B2C-BEF5-8410BA7AF592}" type="presOf" srcId="{64101F5D-C7F5-4A63-9EE1-6284D6FD4697}" destId="{FD62F760-17FB-4AA1-878C-7CECFD8A6962}" srcOrd="1" destOrd="0" presId="urn:microsoft.com/office/officeart/2005/8/layout/orgChart1"/>
    <dgm:cxn modelId="{1DF90FDF-8D11-4568-AC04-02538CB4E5DE}" type="presOf" srcId="{5FDDA19D-296B-438B-ACFC-304EA5796355}" destId="{606A698A-1F9E-42E8-BE20-FDBD3A27FAB2}" srcOrd="0" destOrd="0" presId="urn:microsoft.com/office/officeart/2005/8/layout/orgChart1"/>
    <dgm:cxn modelId="{552348EE-77BC-4D47-992D-4D8E44E157B7}" srcId="{129E4285-97CF-4365-9A7B-1C2B2BC52CDA}" destId="{256290D9-B0F6-4C75-AFD7-37C3AE986BCE}" srcOrd="0" destOrd="0" parTransId="{0B548256-8025-4F97-BF42-64EAD2FD97BC}" sibTransId="{1E764C98-EC24-4D8B-A46E-B6FBAA27ADEE}"/>
    <dgm:cxn modelId="{DDC9309D-72DE-4F3D-849C-662A079F4164}" type="presOf" srcId="{5B256173-F6E6-4D5F-BFBA-4C893D05083F}" destId="{DA63CE63-B02E-4A1B-A1F6-9B51EE5F12B3}" srcOrd="0" destOrd="0" presId="urn:microsoft.com/office/officeart/2005/8/layout/orgChart1"/>
    <dgm:cxn modelId="{846699B9-C1F0-41DD-8F9B-BF1683F6578F}" srcId="{A0BD3ABA-7002-43FC-9213-A9C15FC5B31C}" destId="{27E77A21-C465-42A9-B48C-8F650C0951CD}" srcOrd="1" destOrd="0" parTransId="{5004AB43-8D51-4017-A68E-4F56D24676BF}" sibTransId="{CC822BF4-9C6F-4A5C-A34E-4F24E5BFEC2A}"/>
    <dgm:cxn modelId="{BF2A1F45-DB8C-4E01-920D-F06AF0B295E3}" srcId="{129E4285-97CF-4365-9A7B-1C2B2BC52CDA}" destId="{9E343F5B-EAAE-499A-BDCD-1DB9701E7CC5}" srcOrd="1" destOrd="0" parTransId="{9A754EC9-5C84-488E-9E82-0FCFA20848D7}" sibTransId="{72939C20-AB9D-4610-93BE-097BCE060CA9}"/>
    <dgm:cxn modelId="{5C85BBA5-EBFE-44C3-9290-34C3706441EB}" type="presOf" srcId="{87CC1A37-5643-45DA-9B89-30D3E17A9B97}" destId="{E3E8669B-F538-4B3C-A214-9C3C2929018F}" srcOrd="1" destOrd="0" presId="urn:microsoft.com/office/officeart/2005/8/layout/orgChart1"/>
    <dgm:cxn modelId="{CE331AD1-8FC4-451F-9DB4-D9DD42DB3DE4}" srcId="{2F7FCAFD-2B9C-4547-8911-48C9E8766EE4}" destId="{03843426-CD4F-43E5-A886-E82AF569B37F}" srcOrd="0" destOrd="0" parTransId="{B7594D0B-A536-423C-8AA1-1A5902D0E9FA}" sibTransId="{E3D55C74-5AB2-4BD8-A076-E68EEABB6714}"/>
    <dgm:cxn modelId="{067C51FD-36FC-465E-B4CE-C658DD57D0C0}" type="presParOf" srcId="{E7043057-92F9-4833-A395-2DF3E605C3C5}" destId="{73C8F60B-4E29-411E-8176-2989EDFA2F66}" srcOrd="0" destOrd="0" presId="urn:microsoft.com/office/officeart/2005/8/layout/orgChart1"/>
    <dgm:cxn modelId="{C69FA15E-179B-4985-A2B7-5EDCE4614207}" type="presParOf" srcId="{73C8F60B-4E29-411E-8176-2989EDFA2F66}" destId="{1CCC25AD-13F3-4BED-9A5C-B476DEBC8D9E}" srcOrd="0" destOrd="0" presId="urn:microsoft.com/office/officeart/2005/8/layout/orgChart1"/>
    <dgm:cxn modelId="{E408FAF1-A416-4B34-9AFE-F0C02E33B5BF}" type="presParOf" srcId="{1CCC25AD-13F3-4BED-9A5C-B476DEBC8D9E}" destId="{5BDE5DF9-104F-4B78-BF8F-C98FA06E97ED}" srcOrd="0" destOrd="0" presId="urn:microsoft.com/office/officeart/2005/8/layout/orgChart1"/>
    <dgm:cxn modelId="{A40F342A-DDAE-4D35-9E6E-C7B2050452C0}" type="presParOf" srcId="{1CCC25AD-13F3-4BED-9A5C-B476DEBC8D9E}" destId="{D7B85713-A3C7-4EF8-8C9E-D040E1EBDDA0}" srcOrd="1" destOrd="0" presId="urn:microsoft.com/office/officeart/2005/8/layout/orgChart1"/>
    <dgm:cxn modelId="{1A52C626-54D6-467D-8F3E-A297D04455A2}" type="presParOf" srcId="{73C8F60B-4E29-411E-8176-2989EDFA2F66}" destId="{8761582F-F5A5-4429-8B0C-7D09A5482840}" srcOrd="1" destOrd="0" presId="urn:microsoft.com/office/officeart/2005/8/layout/orgChart1"/>
    <dgm:cxn modelId="{B2B04DE2-3A81-49D6-B2D2-B1E527C20F19}" type="presParOf" srcId="{8761582F-F5A5-4429-8B0C-7D09A5482840}" destId="{751B5E69-755F-486E-9174-FBAF4FE2DE55}" srcOrd="0" destOrd="0" presId="urn:microsoft.com/office/officeart/2005/8/layout/orgChart1"/>
    <dgm:cxn modelId="{E7A46F3C-B09A-45E7-8B95-77955BBAA66B}" type="presParOf" srcId="{8761582F-F5A5-4429-8B0C-7D09A5482840}" destId="{528DAFD1-EAFF-4546-AB6E-FD478C2B9AEE}" srcOrd="1" destOrd="0" presId="urn:microsoft.com/office/officeart/2005/8/layout/orgChart1"/>
    <dgm:cxn modelId="{BCBF8FC6-F670-4391-95A9-C979C049B6A0}" type="presParOf" srcId="{528DAFD1-EAFF-4546-AB6E-FD478C2B9AEE}" destId="{D9F1B6CD-52AB-4762-A298-DDB70255B87F}" srcOrd="0" destOrd="0" presId="urn:microsoft.com/office/officeart/2005/8/layout/orgChart1"/>
    <dgm:cxn modelId="{CCB89539-0586-4698-B3C3-E558311C550B}" type="presParOf" srcId="{D9F1B6CD-52AB-4762-A298-DDB70255B87F}" destId="{B2133BB2-E82F-4005-892B-1164D6E96834}" srcOrd="0" destOrd="0" presId="urn:microsoft.com/office/officeart/2005/8/layout/orgChart1"/>
    <dgm:cxn modelId="{18BBC5FE-3AEB-457B-9120-C5E8A684476E}" type="presParOf" srcId="{D9F1B6CD-52AB-4762-A298-DDB70255B87F}" destId="{242736A5-E341-424A-9A18-3F914A557743}" srcOrd="1" destOrd="0" presId="urn:microsoft.com/office/officeart/2005/8/layout/orgChart1"/>
    <dgm:cxn modelId="{27B71CD3-F566-4C4F-84C5-93DBCE37C1BD}" type="presParOf" srcId="{528DAFD1-EAFF-4546-AB6E-FD478C2B9AEE}" destId="{56FADC3A-AB37-4A36-AF38-0B14F22E18D4}" srcOrd="1" destOrd="0" presId="urn:microsoft.com/office/officeart/2005/8/layout/orgChart1"/>
    <dgm:cxn modelId="{4B290B55-A3A4-42FC-AC79-F2258E0E3277}" type="presParOf" srcId="{56FADC3A-AB37-4A36-AF38-0B14F22E18D4}" destId="{213147BD-34A1-4807-9ABA-A411C5BB61BA}" srcOrd="0" destOrd="0" presId="urn:microsoft.com/office/officeart/2005/8/layout/orgChart1"/>
    <dgm:cxn modelId="{4C970831-EB7B-43F2-BEC9-5612DD2D082A}" type="presParOf" srcId="{56FADC3A-AB37-4A36-AF38-0B14F22E18D4}" destId="{7DCE077B-FBA0-432D-8046-B5EB2D187C27}" srcOrd="1" destOrd="0" presId="urn:microsoft.com/office/officeart/2005/8/layout/orgChart1"/>
    <dgm:cxn modelId="{22F06743-8B26-4F3B-B49B-2EF51A5A4759}" type="presParOf" srcId="{7DCE077B-FBA0-432D-8046-B5EB2D187C27}" destId="{AFD218B0-61AC-409E-889C-CC78A03F36A8}" srcOrd="0" destOrd="0" presId="urn:microsoft.com/office/officeart/2005/8/layout/orgChart1"/>
    <dgm:cxn modelId="{8961F1DD-30FE-458F-AC72-98A38D312700}" type="presParOf" srcId="{AFD218B0-61AC-409E-889C-CC78A03F36A8}" destId="{BCEA911F-77BF-408F-9BE0-489E1CBA8B3A}" srcOrd="0" destOrd="0" presId="urn:microsoft.com/office/officeart/2005/8/layout/orgChart1"/>
    <dgm:cxn modelId="{6537BE9A-8B3E-44CB-9A5C-99F051CD9E0C}" type="presParOf" srcId="{AFD218B0-61AC-409E-889C-CC78A03F36A8}" destId="{65BBB62A-130C-4D06-9138-453366F8C37E}" srcOrd="1" destOrd="0" presId="urn:microsoft.com/office/officeart/2005/8/layout/orgChart1"/>
    <dgm:cxn modelId="{81E6B7DC-994A-49BD-BD11-1C8DB450B264}" type="presParOf" srcId="{7DCE077B-FBA0-432D-8046-B5EB2D187C27}" destId="{25C8FC5D-489A-4FE8-885A-7AD60D3EFFB5}" srcOrd="1" destOrd="0" presId="urn:microsoft.com/office/officeart/2005/8/layout/orgChart1"/>
    <dgm:cxn modelId="{D3FD2C5C-0EF7-402C-89A1-AE14CA3AA7FA}" type="presParOf" srcId="{7DCE077B-FBA0-432D-8046-B5EB2D187C27}" destId="{D495EEA8-46A4-45B5-87E7-D5430B7E7A4A}" srcOrd="2" destOrd="0" presId="urn:microsoft.com/office/officeart/2005/8/layout/orgChart1"/>
    <dgm:cxn modelId="{92E9A82D-2CFB-42E3-A8FA-5EB857F745AF}" type="presParOf" srcId="{56FADC3A-AB37-4A36-AF38-0B14F22E18D4}" destId="{FA1A0E3E-2513-4698-85C0-941E8A3781E2}" srcOrd="2" destOrd="0" presId="urn:microsoft.com/office/officeart/2005/8/layout/orgChart1"/>
    <dgm:cxn modelId="{ABDED504-4A1A-4DAE-9F3E-B7AA4D3340DB}" type="presParOf" srcId="{56FADC3A-AB37-4A36-AF38-0B14F22E18D4}" destId="{1583FB5C-3BB2-4AC0-BDE1-F074E75EE927}" srcOrd="3" destOrd="0" presId="urn:microsoft.com/office/officeart/2005/8/layout/orgChart1"/>
    <dgm:cxn modelId="{5285AB9F-B7A6-4199-8D6D-1FB7CFAD1470}" type="presParOf" srcId="{1583FB5C-3BB2-4AC0-BDE1-F074E75EE927}" destId="{2032F71B-4823-4923-AA48-04B396743B8D}" srcOrd="0" destOrd="0" presId="urn:microsoft.com/office/officeart/2005/8/layout/orgChart1"/>
    <dgm:cxn modelId="{A88FF956-B307-405C-9FA9-BB8E5A158347}" type="presParOf" srcId="{2032F71B-4823-4923-AA48-04B396743B8D}" destId="{4C286594-BDF1-4A68-AB7A-686AAB90A23F}" srcOrd="0" destOrd="0" presId="urn:microsoft.com/office/officeart/2005/8/layout/orgChart1"/>
    <dgm:cxn modelId="{F4E90A82-082E-4CEC-9EC0-F611836C0B61}" type="presParOf" srcId="{2032F71B-4823-4923-AA48-04B396743B8D}" destId="{8A8CF428-9C9C-4C43-8A93-D194496D390C}" srcOrd="1" destOrd="0" presId="urn:microsoft.com/office/officeart/2005/8/layout/orgChart1"/>
    <dgm:cxn modelId="{860AF802-EA16-4C13-B9ED-2C23B4C23B18}" type="presParOf" srcId="{1583FB5C-3BB2-4AC0-BDE1-F074E75EE927}" destId="{6514E256-E19D-42B7-9AA5-85FF2F5CA45F}" srcOrd="1" destOrd="0" presId="urn:microsoft.com/office/officeart/2005/8/layout/orgChart1"/>
    <dgm:cxn modelId="{5E9B82FA-EB1C-4941-93AB-D3A5D9E2E496}" type="presParOf" srcId="{1583FB5C-3BB2-4AC0-BDE1-F074E75EE927}" destId="{76084EAC-39AC-4301-801B-0635812FB482}" srcOrd="2" destOrd="0" presId="urn:microsoft.com/office/officeart/2005/8/layout/orgChart1"/>
    <dgm:cxn modelId="{521EAF1D-FA5B-485D-9682-F2CE9D26B6DB}" type="presParOf" srcId="{528DAFD1-EAFF-4546-AB6E-FD478C2B9AEE}" destId="{B5233383-9964-4FC1-8DE0-04F78B41A80E}" srcOrd="2" destOrd="0" presId="urn:microsoft.com/office/officeart/2005/8/layout/orgChart1"/>
    <dgm:cxn modelId="{9638DBF0-FC4C-44A9-AE37-85368A8289F1}" type="presParOf" srcId="{8761582F-F5A5-4429-8B0C-7D09A5482840}" destId="{30C46342-8624-483B-8C86-596C3F0B4981}" srcOrd="2" destOrd="0" presId="urn:microsoft.com/office/officeart/2005/8/layout/orgChart1"/>
    <dgm:cxn modelId="{D106BA1C-04A9-493A-A89E-64C71CA29F08}" type="presParOf" srcId="{8761582F-F5A5-4429-8B0C-7D09A5482840}" destId="{22180BEF-4234-4DDF-B6E9-D113B25E4134}" srcOrd="3" destOrd="0" presId="urn:microsoft.com/office/officeart/2005/8/layout/orgChart1"/>
    <dgm:cxn modelId="{43ECC12F-EC9D-4B79-8092-F29EC0CFFAB3}" type="presParOf" srcId="{22180BEF-4234-4DDF-B6E9-D113B25E4134}" destId="{54A41E29-F87A-4192-B164-2BB783184552}" srcOrd="0" destOrd="0" presId="urn:microsoft.com/office/officeart/2005/8/layout/orgChart1"/>
    <dgm:cxn modelId="{C3A3AC2C-9AA2-4C22-A7AA-CD72FD6FE612}" type="presParOf" srcId="{54A41E29-F87A-4192-B164-2BB783184552}" destId="{832B7219-FFE1-40F7-AE09-377CCDEE3CBA}" srcOrd="0" destOrd="0" presId="urn:microsoft.com/office/officeart/2005/8/layout/orgChart1"/>
    <dgm:cxn modelId="{1F9DDF42-2799-496F-AA46-40DF96F97F4A}" type="presParOf" srcId="{54A41E29-F87A-4192-B164-2BB783184552}" destId="{D972A147-774A-485C-8F55-0748C90C79C6}" srcOrd="1" destOrd="0" presId="urn:microsoft.com/office/officeart/2005/8/layout/orgChart1"/>
    <dgm:cxn modelId="{E7B8E259-45C8-49FE-A4E8-E7F6CF8606C7}" type="presParOf" srcId="{22180BEF-4234-4DDF-B6E9-D113B25E4134}" destId="{57324712-CA1E-48B8-9EB7-61B42D362DAC}" srcOrd="1" destOrd="0" presId="urn:microsoft.com/office/officeart/2005/8/layout/orgChart1"/>
    <dgm:cxn modelId="{298365D1-0019-4A32-8385-FB539065BC25}" type="presParOf" srcId="{57324712-CA1E-48B8-9EB7-61B42D362DAC}" destId="{68EB4627-E6CE-4CEE-97D6-846737576ABA}" srcOrd="0" destOrd="0" presId="urn:microsoft.com/office/officeart/2005/8/layout/orgChart1"/>
    <dgm:cxn modelId="{F2779838-52B8-4D86-B001-9F2D319E9A9B}" type="presParOf" srcId="{57324712-CA1E-48B8-9EB7-61B42D362DAC}" destId="{8F637F64-1704-4F78-9EDE-DF72FEC83349}" srcOrd="1" destOrd="0" presId="urn:microsoft.com/office/officeart/2005/8/layout/orgChart1"/>
    <dgm:cxn modelId="{AB6331FE-FD01-481A-80FF-B32E6A09B011}" type="presParOf" srcId="{8F637F64-1704-4F78-9EDE-DF72FEC83349}" destId="{75891DA8-970E-4EAD-8030-D8FA353F672A}" srcOrd="0" destOrd="0" presId="urn:microsoft.com/office/officeart/2005/8/layout/orgChart1"/>
    <dgm:cxn modelId="{03B1C3C5-7D44-4544-9203-211732196EF8}" type="presParOf" srcId="{75891DA8-970E-4EAD-8030-D8FA353F672A}" destId="{8378512F-1B5F-46A2-B540-BAEE2D447E45}" srcOrd="0" destOrd="0" presId="urn:microsoft.com/office/officeart/2005/8/layout/orgChart1"/>
    <dgm:cxn modelId="{71A6091C-6874-4EF9-93D3-E989F85B87CB}" type="presParOf" srcId="{75891DA8-970E-4EAD-8030-D8FA353F672A}" destId="{4A53C6F9-6B7E-4C49-A41C-A15967AA1D72}" srcOrd="1" destOrd="0" presId="urn:microsoft.com/office/officeart/2005/8/layout/orgChart1"/>
    <dgm:cxn modelId="{D9CE6BD2-EA14-4901-A530-53223779863F}" type="presParOf" srcId="{8F637F64-1704-4F78-9EDE-DF72FEC83349}" destId="{887E3A02-2094-4DD9-A47B-FD0D79BA82B3}" srcOrd="1" destOrd="0" presId="urn:microsoft.com/office/officeart/2005/8/layout/orgChart1"/>
    <dgm:cxn modelId="{3FB422EC-9727-447B-9EF0-EE1D2C4BBC11}" type="presParOf" srcId="{8F637F64-1704-4F78-9EDE-DF72FEC83349}" destId="{DA8BAA9B-0CD8-4159-83C9-DFEE3DCB4DAB}" srcOrd="2" destOrd="0" presId="urn:microsoft.com/office/officeart/2005/8/layout/orgChart1"/>
    <dgm:cxn modelId="{A5149DAC-DC83-404E-B883-5781608C8449}" type="presParOf" srcId="{57324712-CA1E-48B8-9EB7-61B42D362DAC}" destId="{3BD5D0D1-75C0-45FB-B23C-7DBE902D0E32}" srcOrd="2" destOrd="0" presId="urn:microsoft.com/office/officeart/2005/8/layout/orgChart1"/>
    <dgm:cxn modelId="{0F1CF9C4-2E7A-4EA0-AE83-F9491BC54B3C}" type="presParOf" srcId="{57324712-CA1E-48B8-9EB7-61B42D362DAC}" destId="{91741F82-167E-4615-B87E-0272A73B1EDD}" srcOrd="3" destOrd="0" presId="urn:microsoft.com/office/officeart/2005/8/layout/orgChart1"/>
    <dgm:cxn modelId="{44C78B47-6E0C-4CF2-BD9B-6F4AEEFA1812}" type="presParOf" srcId="{91741F82-167E-4615-B87E-0272A73B1EDD}" destId="{B6456937-13AC-40E6-8257-410794AF3678}" srcOrd="0" destOrd="0" presId="urn:microsoft.com/office/officeart/2005/8/layout/orgChart1"/>
    <dgm:cxn modelId="{8B811DB5-A89A-4D70-A694-473B605419F8}" type="presParOf" srcId="{B6456937-13AC-40E6-8257-410794AF3678}" destId="{8A8D3EFD-FEEC-4C41-9E0E-CDB3FEB1E72A}" srcOrd="0" destOrd="0" presId="urn:microsoft.com/office/officeart/2005/8/layout/orgChart1"/>
    <dgm:cxn modelId="{9607ABFB-A4B8-4F08-A56C-800C0D68D0E9}" type="presParOf" srcId="{B6456937-13AC-40E6-8257-410794AF3678}" destId="{05D2AB2F-7F8B-4C39-B88C-522218496004}" srcOrd="1" destOrd="0" presId="urn:microsoft.com/office/officeart/2005/8/layout/orgChart1"/>
    <dgm:cxn modelId="{6A871B78-19CD-4090-8BEA-E934365E2C0C}" type="presParOf" srcId="{91741F82-167E-4615-B87E-0272A73B1EDD}" destId="{99F9D381-8199-4CA6-83BF-4FC621CB2EE3}" srcOrd="1" destOrd="0" presId="urn:microsoft.com/office/officeart/2005/8/layout/orgChart1"/>
    <dgm:cxn modelId="{1EDC0E0E-2DCC-48D7-BCFE-9E7A855C7B8E}" type="presParOf" srcId="{91741F82-167E-4615-B87E-0272A73B1EDD}" destId="{07794109-A664-45B9-8E51-21DC23854D5F}" srcOrd="2" destOrd="0" presId="urn:microsoft.com/office/officeart/2005/8/layout/orgChart1"/>
    <dgm:cxn modelId="{418FA979-A2D3-4640-8A62-D7ABAAB56F72}" type="presParOf" srcId="{22180BEF-4234-4DDF-B6E9-D113B25E4134}" destId="{4382E8DD-D843-4D66-A66B-1D2057E92CFC}" srcOrd="2" destOrd="0" presId="urn:microsoft.com/office/officeart/2005/8/layout/orgChart1"/>
    <dgm:cxn modelId="{9FDA7DD2-E42F-4EE0-A532-6A8CEE3F6FF6}" type="presParOf" srcId="{8761582F-F5A5-4429-8B0C-7D09A5482840}" destId="{594586C1-0EB2-4E8E-8592-DCCCE4F48002}" srcOrd="4" destOrd="0" presId="urn:microsoft.com/office/officeart/2005/8/layout/orgChart1"/>
    <dgm:cxn modelId="{C9EABA9E-20A0-4F81-90E6-7E740FFEDBA9}" type="presParOf" srcId="{8761582F-F5A5-4429-8B0C-7D09A5482840}" destId="{83F4EFDA-E116-4612-9680-DDD3AB4DDCE5}" srcOrd="5" destOrd="0" presId="urn:microsoft.com/office/officeart/2005/8/layout/orgChart1"/>
    <dgm:cxn modelId="{9F8C1EEB-CFDA-4019-BE54-ABFC2B0CFF40}" type="presParOf" srcId="{83F4EFDA-E116-4612-9680-DDD3AB4DDCE5}" destId="{60D42D7F-9610-49C1-95E2-0699BE4331FE}" srcOrd="0" destOrd="0" presId="urn:microsoft.com/office/officeart/2005/8/layout/orgChart1"/>
    <dgm:cxn modelId="{2EA5A890-B5E6-434D-AD72-2417D97BD1F6}" type="presParOf" srcId="{60D42D7F-9610-49C1-95E2-0699BE4331FE}" destId="{5FDC0411-82AC-4182-95E8-6973F0B9428D}" srcOrd="0" destOrd="0" presId="urn:microsoft.com/office/officeart/2005/8/layout/orgChart1"/>
    <dgm:cxn modelId="{5EE123DC-0176-4918-A5C0-40843FC9B183}" type="presParOf" srcId="{60D42D7F-9610-49C1-95E2-0699BE4331FE}" destId="{69F6D587-F4F4-4EAF-BFC4-8CD1F3E3BC66}" srcOrd="1" destOrd="0" presId="urn:microsoft.com/office/officeart/2005/8/layout/orgChart1"/>
    <dgm:cxn modelId="{67BBF4C8-7505-4448-94CC-2F3B09320F22}" type="presParOf" srcId="{83F4EFDA-E116-4612-9680-DDD3AB4DDCE5}" destId="{9F28797D-A73C-446C-B119-891222ABE266}" srcOrd="1" destOrd="0" presId="urn:microsoft.com/office/officeart/2005/8/layout/orgChart1"/>
    <dgm:cxn modelId="{6A6D69BF-E0B9-4833-9642-41FC70B08A51}" type="presParOf" srcId="{9F28797D-A73C-446C-B119-891222ABE266}" destId="{A3E881D5-E8DC-4609-A0DD-C0E50CE245E0}" srcOrd="0" destOrd="0" presId="urn:microsoft.com/office/officeart/2005/8/layout/orgChart1"/>
    <dgm:cxn modelId="{B8510075-80CD-4670-9F5E-08D1FEB7B8C5}" type="presParOf" srcId="{9F28797D-A73C-446C-B119-891222ABE266}" destId="{7AE80595-6945-4D34-895B-39BB4FBC21BD}" srcOrd="1" destOrd="0" presId="urn:microsoft.com/office/officeart/2005/8/layout/orgChart1"/>
    <dgm:cxn modelId="{C457952F-9436-4126-A30A-F99442D2554B}" type="presParOf" srcId="{7AE80595-6945-4D34-895B-39BB4FBC21BD}" destId="{B9A6A360-14AB-425F-AF15-24C799D2E59D}" srcOrd="0" destOrd="0" presId="urn:microsoft.com/office/officeart/2005/8/layout/orgChart1"/>
    <dgm:cxn modelId="{CA0D82A6-60EE-471B-8B26-83C59DDFD377}" type="presParOf" srcId="{B9A6A360-14AB-425F-AF15-24C799D2E59D}" destId="{F74CBD52-EE89-4800-8959-ADB2E04257AF}" srcOrd="0" destOrd="0" presId="urn:microsoft.com/office/officeart/2005/8/layout/orgChart1"/>
    <dgm:cxn modelId="{E9F0AB4D-00DB-4C97-9DA0-293BBB9C4BB3}" type="presParOf" srcId="{B9A6A360-14AB-425F-AF15-24C799D2E59D}" destId="{54D2D45A-917E-4C95-B342-4EF4CA009C91}" srcOrd="1" destOrd="0" presId="urn:microsoft.com/office/officeart/2005/8/layout/orgChart1"/>
    <dgm:cxn modelId="{11222DFF-1637-49FB-8D18-71352EB60BF3}" type="presParOf" srcId="{7AE80595-6945-4D34-895B-39BB4FBC21BD}" destId="{6752652F-60F7-4934-8B1D-049B7613DE38}" srcOrd="1" destOrd="0" presId="urn:microsoft.com/office/officeart/2005/8/layout/orgChart1"/>
    <dgm:cxn modelId="{024EF6D8-92AF-4510-9338-2B2C1E46C9D2}" type="presParOf" srcId="{7AE80595-6945-4D34-895B-39BB4FBC21BD}" destId="{0A99BDA7-B731-4500-97DA-B426C7553260}" srcOrd="2" destOrd="0" presId="urn:microsoft.com/office/officeart/2005/8/layout/orgChart1"/>
    <dgm:cxn modelId="{D171FDE7-5B03-4A8B-A099-276B3AA0AFFB}" type="presParOf" srcId="{9F28797D-A73C-446C-B119-891222ABE266}" destId="{9F71C4A2-0BB7-4774-9A48-C5ACDCC61D3B}" srcOrd="2" destOrd="0" presId="urn:microsoft.com/office/officeart/2005/8/layout/orgChart1"/>
    <dgm:cxn modelId="{8C4BF87A-F777-44B5-9638-B10454CA8628}" type="presParOf" srcId="{9F28797D-A73C-446C-B119-891222ABE266}" destId="{9DE45091-9E6F-41F0-B691-E1D0C4ADAC5B}" srcOrd="3" destOrd="0" presId="urn:microsoft.com/office/officeart/2005/8/layout/orgChart1"/>
    <dgm:cxn modelId="{77EF9268-AC7E-4814-B694-F10C6C646FB8}" type="presParOf" srcId="{9DE45091-9E6F-41F0-B691-E1D0C4ADAC5B}" destId="{AB45FA4D-8EF0-42D9-97E9-F8A023CAC6EC}" srcOrd="0" destOrd="0" presId="urn:microsoft.com/office/officeart/2005/8/layout/orgChart1"/>
    <dgm:cxn modelId="{6DAEE278-CD9B-4A6B-95ED-CAEEDF6C7745}" type="presParOf" srcId="{AB45FA4D-8EF0-42D9-97E9-F8A023CAC6EC}" destId="{DB72E8D1-2C15-49D9-B6F2-B6CDAEC79A60}" srcOrd="0" destOrd="0" presId="urn:microsoft.com/office/officeart/2005/8/layout/orgChart1"/>
    <dgm:cxn modelId="{13A95DA2-5FD1-4BA8-A598-757DDC02413E}" type="presParOf" srcId="{AB45FA4D-8EF0-42D9-97E9-F8A023CAC6EC}" destId="{129B91AB-C8D7-4798-9B6D-42FE939A8F7D}" srcOrd="1" destOrd="0" presId="urn:microsoft.com/office/officeart/2005/8/layout/orgChart1"/>
    <dgm:cxn modelId="{3C0D18F7-127E-425A-AB68-C983F13E3191}" type="presParOf" srcId="{9DE45091-9E6F-41F0-B691-E1D0C4ADAC5B}" destId="{5E781243-8999-4028-8266-D8193CB93775}" srcOrd="1" destOrd="0" presId="urn:microsoft.com/office/officeart/2005/8/layout/orgChart1"/>
    <dgm:cxn modelId="{D526C8F8-57B3-4325-88B7-2F61E9E9EE54}" type="presParOf" srcId="{9DE45091-9E6F-41F0-B691-E1D0C4ADAC5B}" destId="{1998611C-309D-41B1-8BAC-9B5CD64D8553}" srcOrd="2" destOrd="0" presId="urn:microsoft.com/office/officeart/2005/8/layout/orgChart1"/>
    <dgm:cxn modelId="{DBC41505-76F0-4843-8690-14BE9F062E5B}" type="presParOf" srcId="{83F4EFDA-E116-4612-9680-DDD3AB4DDCE5}" destId="{D78D1074-618C-4D8D-997B-7F1424651F56}" srcOrd="2" destOrd="0" presId="urn:microsoft.com/office/officeart/2005/8/layout/orgChart1"/>
    <dgm:cxn modelId="{0CC3152F-9D02-4698-B9F1-554AD4ACB5B2}" type="presParOf" srcId="{8761582F-F5A5-4429-8B0C-7D09A5482840}" destId="{6E097C04-2DBE-44A6-A878-3EAC3FEC9009}" srcOrd="6" destOrd="0" presId="urn:microsoft.com/office/officeart/2005/8/layout/orgChart1"/>
    <dgm:cxn modelId="{B9EB75B8-CF00-4555-9279-E381BFB63F2E}" type="presParOf" srcId="{8761582F-F5A5-4429-8B0C-7D09A5482840}" destId="{2339675E-07E9-451B-A461-B100E3AB909F}" srcOrd="7" destOrd="0" presId="urn:microsoft.com/office/officeart/2005/8/layout/orgChart1"/>
    <dgm:cxn modelId="{C9DB28D8-82DA-449F-AAF3-2C4F4052C5EB}" type="presParOf" srcId="{2339675E-07E9-451B-A461-B100E3AB909F}" destId="{29D0BB05-6A9B-42F3-A0BF-583A9F2823FD}" srcOrd="0" destOrd="0" presId="urn:microsoft.com/office/officeart/2005/8/layout/orgChart1"/>
    <dgm:cxn modelId="{D3EA2B9B-A076-4F21-ABFA-3629D5488946}" type="presParOf" srcId="{29D0BB05-6A9B-42F3-A0BF-583A9F2823FD}" destId="{A8D6FA37-6A5A-4FCA-8C0F-5A1B02B6DB7A}" srcOrd="0" destOrd="0" presId="urn:microsoft.com/office/officeart/2005/8/layout/orgChart1"/>
    <dgm:cxn modelId="{4D31D47F-C367-405B-8550-6138BF3AAB2C}" type="presParOf" srcId="{29D0BB05-6A9B-42F3-A0BF-583A9F2823FD}" destId="{0CB5B8DE-0D5A-4531-B1F4-A3BD42B4BD9B}" srcOrd="1" destOrd="0" presId="urn:microsoft.com/office/officeart/2005/8/layout/orgChart1"/>
    <dgm:cxn modelId="{34CD9A48-7A30-4B96-83F2-4C37921241FB}" type="presParOf" srcId="{2339675E-07E9-451B-A461-B100E3AB909F}" destId="{FEAEE900-D9CE-4BB2-80C7-257DDBB54820}" srcOrd="1" destOrd="0" presId="urn:microsoft.com/office/officeart/2005/8/layout/orgChart1"/>
    <dgm:cxn modelId="{172A2845-7116-4466-B28D-6FF0791C13AD}" type="presParOf" srcId="{FEAEE900-D9CE-4BB2-80C7-257DDBB54820}" destId="{43DBE3A6-261D-48BF-9D13-503C4403AF50}" srcOrd="0" destOrd="0" presId="urn:microsoft.com/office/officeart/2005/8/layout/orgChart1"/>
    <dgm:cxn modelId="{C9B2AC98-E7E1-4446-9586-276BCEE17F55}" type="presParOf" srcId="{FEAEE900-D9CE-4BB2-80C7-257DDBB54820}" destId="{5BE583DD-4585-449E-AEEF-7E8E36AE4255}" srcOrd="1" destOrd="0" presId="urn:microsoft.com/office/officeart/2005/8/layout/orgChart1"/>
    <dgm:cxn modelId="{34FA9EFC-CD05-4A0B-8E80-3204E88E350E}" type="presParOf" srcId="{5BE583DD-4585-449E-AEEF-7E8E36AE4255}" destId="{3809C24B-7D16-4F2D-80BE-1C5B694C4EF2}" srcOrd="0" destOrd="0" presId="urn:microsoft.com/office/officeart/2005/8/layout/orgChart1"/>
    <dgm:cxn modelId="{6802F21A-023D-4FA4-98E7-6E4A658A2B42}" type="presParOf" srcId="{3809C24B-7D16-4F2D-80BE-1C5B694C4EF2}" destId="{B1725521-D059-464D-ABDB-EB733A87A42B}" srcOrd="0" destOrd="0" presId="urn:microsoft.com/office/officeart/2005/8/layout/orgChart1"/>
    <dgm:cxn modelId="{BF420F23-B8A2-4974-8612-259625F6E5AC}" type="presParOf" srcId="{3809C24B-7D16-4F2D-80BE-1C5B694C4EF2}" destId="{4971FD0C-61FB-4CEC-8BE9-3E47283DA63E}" srcOrd="1" destOrd="0" presId="urn:microsoft.com/office/officeart/2005/8/layout/orgChart1"/>
    <dgm:cxn modelId="{58C8B6CA-CCF4-41C8-8960-76BB48CE900F}" type="presParOf" srcId="{5BE583DD-4585-449E-AEEF-7E8E36AE4255}" destId="{82DF60B2-9389-46B9-AF69-B3D05BD174BE}" srcOrd="1" destOrd="0" presId="urn:microsoft.com/office/officeart/2005/8/layout/orgChart1"/>
    <dgm:cxn modelId="{971836AA-CB8C-4FD8-9361-8BA478F9451A}" type="presParOf" srcId="{5BE583DD-4585-449E-AEEF-7E8E36AE4255}" destId="{3ECE880D-2B1B-4706-A1F3-32B3B94A556B}" srcOrd="2" destOrd="0" presId="urn:microsoft.com/office/officeart/2005/8/layout/orgChart1"/>
    <dgm:cxn modelId="{CB6AE1A0-2F95-4606-8FC3-68142F90FC94}" type="presParOf" srcId="{FEAEE900-D9CE-4BB2-80C7-257DDBB54820}" destId="{41BBAEC9-7B50-4BCB-95FA-DAC4960A0A94}" srcOrd="2" destOrd="0" presId="urn:microsoft.com/office/officeart/2005/8/layout/orgChart1"/>
    <dgm:cxn modelId="{6062F032-CD31-4D7F-9D37-B98FD7B2A718}" type="presParOf" srcId="{FEAEE900-D9CE-4BB2-80C7-257DDBB54820}" destId="{6141722B-3076-4614-AFAC-B96964F6E2DB}" srcOrd="3" destOrd="0" presId="urn:microsoft.com/office/officeart/2005/8/layout/orgChart1"/>
    <dgm:cxn modelId="{99E1D134-5CC7-4458-A878-F4A490794035}" type="presParOf" srcId="{6141722B-3076-4614-AFAC-B96964F6E2DB}" destId="{1644ABC5-1614-48C2-9A87-1BD151F6B3B2}" srcOrd="0" destOrd="0" presId="urn:microsoft.com/office/officeart/2005/8/layout/orgChart1"/>
    <dgm:cxn modelId="{03CCD25B-4C1A-441E-9D54-144060DB78CA}" type="presParOf" srcId="{1644ABC5-1614-48C2-9A87-1BD151F6B3B2}" destId="{167A2856-BDDB-45CC-BBA3-620ADAC447A5}" srcOrd="0" destOrd="0" presId="urn:microsoft.com/office/officeart/2005/8/layout/orgChart1"/>
    <dgm:cxn modelId="{B5D1E253-1415-4B3C-87F3-DA16BC385039}" type="presParOf" srcId="{1644ABC5-1614-48C2-9A87-1BD151F6B3B2}" destId="{4E295B20-2159-4FF9-8145-A0C1AB82D7F5}" srcOrd="1" destOrd="0" presId="urn:microsoft.com/office/officeart/2005/8/layout/orgChart1"/>
    <dgm:cxn modelId="{C19ADF92-FBEC-43B0-9F74-D38985B87806}" type="presParOf" srcId="{6141722B-3076-4614-AFAC-B96964F6E2DB}" destId="{54D24845-5C53-427F-84BB-971243ACAE16}" srcOrd="1" destOrd="0" presId="urn:microsoft.com/office/officeart/2005/8/layout/orgChart1"/>
    <dgm:cxn modelId="{A8E61D6D-011E-4F43-B8FF-EE6D8A1F3C69}" type="presParOf" srcId="{6141722B-3076-4614-AFAC-B96964F6E2DB}" destId="{0A10AB88-75DC-4CCA-A398-031BDB6EA0A5}" srcOrd="2" destOrd="0" presId="urn:microsoft.com/office/officeart/2005/8/layout/orgChart1"/>
    <dgm:cxn modelId="{757ECAD5-F7D8-4F54-A335-1E026E0E30E0}" type="presParOf" srcId="{2339675E-07E9-451B-A461-B100E3AB909F}" destId="{DA018429-6AA0-4D25-B6DC-8363A3799E79}" srcOrd="2" destOrd="0" presId="urn:microsoft.com/office/officeart/2005/8/layout/orgChart1"/>
    <dgm:cxn modelId="{E29143A9-2885-4B3F-AABC-718975546B0B}" type="presParOf" srcId="{8761582F-F5A5-4429-8B0C-7D09A5482840}" destId="{05BB1291-DA63-4B7D-BCD2-F6826A35F244}" srcOrd="8" destOrd="0" presId="urn:microsoft.com/office/officeart/2005/8/layout/orgChart1"/>
    <dgm:cxn modelId="{F2551E50-E656-45A7-9B3F-0D83FE9E732D}" type="presParOf" srcId="{8761582F-F5A5-4429-8B0C-7D09A5482840}" destId="{9FA9644D-48A2-46EC-99C8-3C99B468895F}" srcOrd="9" destOrd="0" presId="urn:microsoft.com/office/officeart/2005/8/layout/orgChart1"/>
    <dgm:cxn modelId="{8BC7417B-AE9B-40EF-8450-F5251429E2FD}" type="presParOf" srcId="{9FA9644D-48A2-46EC-99C8-3C99B468895F}" destId="{E0EA4A09-EBDF-45EA-8603-D644AE6E1A32}" srcOrd="0" destOrd="0" presId="urn:microsoft.com/office/officeart/2005/8/layout/orgChart1"/>
    <dgm:cxn modelId="{54551174-1236-410B-B1F7-33C8948306AE}" type="presParOf" srcId="{E0EA4A09-EBDF-45EA-8603-D644AE6E1A32}" destId="{26F3F366-3DDD-42A0-B58B-37FB7D976369}" srcOrd="0" destOrd="0" presId="urn:microsoft.com/office/officeart/2005/8/layout/orgChart1"/>
    <dgm:cxn modelId="{33E2898C-0533-497C-9CE5-0F68272867B0}" type="presParOf" srcId="{E0EA4A09-EBDF-45EA-8603-D644AE6E1A32}" destId="{81BF6186-4F99-47E1-8DE1-3A9B00427252}" srcOrd="1" destOrd="0" presId="urn:microsoft.com/office/officeart/2005/8/layout/orgChart1"/>
    <dgm:cxn modelId="{781921BA-0C55-45B5-9FC2-F8B965CE8BED}" type="presParOf" srcId="{9FA9644D-48A2-46EC-99C8-3C99B468895F}" destId="{641EEDE9-BB89-480D-BF37-AEA93C38571A}" srcOrd="1" destOrd="0" presId="urn:microsoft.com/office/officeart/2005/8/layout/orgChart1"/>
    <dgm:cxn modelId="{3EE5D494-FEF7-4B6E-8940-9BFF62533925}" type="presParOf" srcId="{641EEDE9-BB89-480D-BF37-AEA93C38571A}" destId="{8F43C1F0-B091-41DB-965E-6D38BA66E1BE}" srcOrd="0" destOrd="0" presId="urn:microsoft.com/office/officeart/2005/8/layout/orgChart1"/>
    <dgm:cxn modelId="{EE57D496-3A1D-4061-8D5D-86CB39B83168}" type="presParOf" srcId="{641EEDE9-BB89-480D-BF37-AEA93C38571A}" destId="{81C7F5B6-4F2A-48BC-8667-F3D19F029EE3}" srcOrd="1" destOrd="0" presId="urn:microsoft.com/office/officeart/2005/8/layout/orgChart1"/>
    <dgm:cxn modelId="{C993F67F-5B38-49B0-8EB0-27E9FE4C8757}" type="presParOf" srcId="{81C7F5B6-4F2A-48BC-8667-F3D19F029EE3}" destId="{E79CBEA8-1F77-4005-A469-5BC6C3B225F6}" srcOrd="0" destOrd="0" presId="urn:microsoft.com/office/officeart/2005/8/layout/orgChart1"/>
    <dgm:cxn modelId="{80065711-CCFA-44B9-8332-730C75D3721C}" type="presParOf" srcId="{E79CBEA8-1F77-4005-A469-5BC6C3B225F6}" destId="{E14F6611-85B6-4516-81C5-B1298C42D943}" srcOrd="0" destOrd="0" presId="urn:microsoft.com/office/officeart/2005/8/layout/orgChart1"/>
    <dgm:cxn modelId="{E73DD4D6-A4FA-4758-8DAC-33885EA290F3}" type="presParOf" srcId="{E79CBEA8-1F77-4005-A469-5BC6C3B225F6}" destId="{BBE9AF5B-0EDE-45C9-AEA7-C16B4CE163ED}" srcOrd="1" destOrd="0" presId="urn:microsoft.com/office/officeart/2005/8/layout/orgChart1"/>
    <dgm:cxn modelId="{FC38CA5C-EF3D-4F53-AFA8-A750A46AC565}" type="presParOf" srcId="{81C7F5B6-4F2A-48BC-8667-F3D19F029EE3}" destId="{C4FD8C02-8623-4F09-9312-6D915DC75F69}" srcOrd="1" destOrd="0" presId="urn:microsoft.com/office/officeart/2005/8/layout/orgChart1"/>
    <dgm:cxn modelId="{DCDB8972-0DFC-4709-9B57-F8F65450A018}" type="presParOf" srcId="{81C7F5B6-4F2A-48BC-8667-F3D19F029EE3}" destId="{72326A3F-0688-419E-A626-E8EB5E07AE3E}" srcOrd="2" destOrd="0" presId="urn:microsoft.com/office/officeart/2005/8/layout/orgChart1"/>
    <dgm:cxn modelId="{FC92519B-109D-4F41-8154-9D628E74FF0E}" type="presParOf" srcId="{641EEDE9-BB89-480D-BF37-AEA93C38571A}" destId="{0E0A3532-6357-47C5-80A0-E33EC1F4DEE2}" srcOrd="2" destOrd="0" presId="urn:microsoft.com/office/officeart/2005/8/layout/orgChart1"/>
    <dgm:cxn modelId="{2D86CBC5-80F2-4040-93C6-79DD8CC26335}" type="presParOf" srcId="{641EEDE9-BB89-480D-BF37-AEA93C38571A}" destId="{A579822A-C979-436F-8BF7-A0F8B429E6F0}" srcOrd="3" destOrd="0" presId="urn:microsoft.com/office/officeart/2005/8/layout/orgChart1"/>
    <dgm:cxn modelId="{866918AE-0783-4C1E-98F0-71AD7429AC27}" type="presParOf" srcId="{A579822A-C979-436F-8BF7-A0F8B429E6F0}" destId="{3F180E50-EF6C-4645-A8CC-9D26AB7E2FB7}" srcOrd="0" destOrd="0" presId="urn:microsoft.com/office/officeart/2005/8/layout/orgChart1"/>
    <dgm:cxn modelId="{58CF2CDD-ABCD-4970-B8C0-1469DFDCA11E}" type="presParOf" srcId="{3F180E50-EF6C-4645-A8CC-9D26AB7E2FB7}" destId="{8E392DF9-CBBF-4B9B-83C6-5BDCD2DB2320}" srcOrd="0" destOrd="0" presId="urn:microsoft.com/office/officeart/2005/8/layout/orgChart1"/>
    <dgm:cxn modelId="{6E621DBD-6B23-4150-ADE1-8423166DA8FE}" type="presParOf" srcId="{3F180E50-EF6C-4645-A8CC-9D26AB7E2FB7}" destId="{136A8FF7-8921-400D-A8D5-129A09018AAF}" srcOrd="1" destOrd="0" presId="urn:microsoft.com/office/officeart/2005/8/layout/orgChart1"/>
    <dgm:cxn modelId="{4BBE122E-E055-4896-8DEC-1AA76CA30A0E}" type="presParOf" srcId="{A579822A-C979-436F-8BF7-A0F8B429E6F0}" destId="{E5254181-5D60-446C-B25D-11349AAFE423}" srcOrd="1" destOrd="0" presId="urn:microsoft.com/office/officeart/2005/8/layout/orgChart1"/>
    <dgm:cxn modelId="{991F42A2-24B9-440A-91D4-3E9994DE238D}" type="presParOf" srcId="{A579822A-C979-436F-8BF7-A0F8B429E6F0}" destId="{60CFB4C3-2B14-4D70-894D-8235ADB785AA}" srcOrd="2" destOrd="0" presId="urn:microsoft.com/office/officeart/2005/8/layout/orgChart1"/>
    <dgm:cxn modelId="{0ADF0E82-B59D-41E0-BC85-355A6C365E40}" type="presParOf" srcId="{9FA9644D-48A2-46EC-99C8-3C99B468895F}" destId="{0FA57C47-157D-4A44-B8A3-865A464AFF33}" srcOrd="2" destOrd="0" presId="urn:microsoft.com/office/officeart/2005/8/layout/orgChart1"/>
    <dgm:cxn modelId="{5A6A41F4-F69A-4481-8F1F-0F3F95CBA97D}" type="presParOf" srcId="{8761582F-F5A5-4429-8B0C-7D09A5482840}" destId="{97DBB97A-5A31-4ECD-84EF-B1F5EEE60188}" srcOrd="10" destOrd="0" presId="urn:microsoft.com/office/officeart/2005/8/layout/orgChart1"/>
    <dgm:cxn modelId="{FB7A5BAC-D9AC-4716-8EFE-4BB7842564BA}" type="presParOf" srcId="{8761582F-F5A5-4429-8B0C-7D09A5482840}" destId="{B346F4A8-6D7B-498E-B1B9-4B30B67D55B5}" srcOrd="11" destOrd="0" presId="urn:microsoft.com/office/officeart/2005/8/layout/orgChart1"/>
    <dgm:cxn modelId="{7A25F0C4-EB67-43F9-AE7E-06C3706F8429}" type="presParOf" srcId="{B346F4A8-6D7B-498E-B1B9-4B30B67D55B5}" destId="{25C6CD43-F09F-40F5-95B9-79B12CF7E85E}" srcOrd="0" destOrd="0" presId="urn:microsoft.com/office/officeart/2005/8/layout/orgChart1"/>
    <dgm:cxn modelId="{A5ADEE2C-A6D8-4D3E-A625-FD0496C654BC}" type="presParOf" srcId="{25C6CD43-F09F-40F5-95B9-79B12CF7E85E}" destId="{DA63CE63-B02E-4A1B-A1F6-9B51EE5F12B3}" srcOrd="0" destOrd="0" presId="urn:microsoft.com/office/officeart/2005/8/layout/orgChart1"/>
    <dgm:cxn modelId="{6D4F3D28-F16B-4BAF-A9EB-050463B60624}" type="presParOf" srcId="{25C6CD43-F09F-40F5-95B9-79B12CF7E85E}" destId="{C626D653-832C-4FE9-8825-1B3519A6BC60}" srcOrd="1" destOrd="0" presId="urn:microsoft.com/office/officeart/2005/8/layout/orgChart1"/>
    <dgm:cxn modelId="{C62BA22C-275F-4514-BBF4-D5B3CF0C3910}" type="presParOf" srcId="{B346F4A8-6D7B-498E-B1B9-4B30B67D55B5}" destId="{1BBCF009-0A58-480E-911B-219216FCA878}" srcOrd="1" destOrd="0" presId="urn:microsoft.com/office/officeart/2005/8/layout/orgChart1"/>
    <dgm:cxn modelId="{9FCB205E-6DE9-4999-9167-504814A2FB95}" type="presParOf" srcId="{1BBCF009-0A58-480E-911B-219216FCA878}" destId="{606A698A-1F9E-42E8-BE20-FDBD3A27FAB2}" srcOrd="0" destOrd="0" presId="urn:microsoft.com/office/officeart/2005/8/layout/orgChart1"/>
    <dgm:cxn modelId="{916D8A69-3859-47E4-8218-7341040F3B0D}" type="presParOf" srcId="{1BBCF009-0A58-480E-911B-219216FCA878}" destId="{E37CB708-E970-47CD-A5EB-F61B9DF6EADA}" srcOrd="1" destOrd="0" presId="urn:microsoft.com/office/officeart/2005/8/layout/orgChart1"/>
    <dgm:cxn modelId="{3C770202-483E-483B-BD68-7AEABB3D04F8}" type="presParOf" srcId="{E37CB708-E970-47CD-A5EB-F61B9DF6EADA}" destId="{9E1F82A8-D4C2-4CB3-A9D6-B9EDAEB6082B}" srcOrd="0" destOrd="0" presId="urn:microsoft.com/office/officeart/2005/8/layout/orgChart1"/>
    <dgm:cxn modelId="{55A516D2-7C0E-4C60-BC44-C17B9E6F879E}" type="presParOf" srcId="{9E1F82A8-D4C2-4CB3-A9D6-B9EDAEB6082B}" destId="{474903DB-43AF-450E-AA01-EDE1AAAD12D8}" srcOrd="0" destOrd="0" presId="urn:microsoft.com/office/officeart/2005/8/layout/orgChart1"/>
    <dgm:cxn modelId="{DA5DAF5D-4EFC-4822-9CA5-384334127AA3}" type="presParOf" srcId="{9E1F82A8-D4C2-4CB3-A9D6-B9EDAEB6082B}" destId="{1B37F028-5A94-4813-B1FA-866DDD944FF2}" srcOrd="1" destOrd="0" presId="urn:microsoft.com/office/officeart/2005/8/layout/orgChart1"/>
    <dgm:cxn modelId="{A2372D44-D27E-4627-B435-05D0CFBD5235}" type="presParOf" srcId="{E37CB708-E970-47CD-A5EB-F61B9DF6EADA}" destId="{AEAD6C3F-43AD-4F29-9B75-98A2F1497E8C}" srcOrd="1" destOrd="0" presId="urn:microsoft.com/office/officeart/2005/8/layout/orgChart1"/>
    <dgm:cxn modelId="{3DB29216-0FB6-44A5-8139-5B6FB83AF467}" type="presParOf" srcId="{E37CB708-E970-47CD-A5EB-F61B9DF6EADA}" destId="{D4AD8BEA-9868-487C-92DC-84830CF653DE}" srcOrd="2" destOrd="0" presId="urn:microsoft.com/office/officeart/2005/8/layout/orgChart1"/>
    <dgm:cxn modelId="{CB83E256-C750-4D4A-97A8-39A310EA638E}" type="presParOf" srcId="{1BBCF009-0A58-480E-911B-219216FCA878}" destId="{B1259A0C-276C-4690-A884-534532691384}" srcOrd="2" destOrd="0" presId="urn:microsoft.com/office/officeart/2005/8/layout/orgChart1"/>
    <dgm:cxn modelId="{7CEC4974-F2A7-4E63-AB59-8FE0AF3D5DBE}" type="presParOf" srcId="{1BBCF009-0A58-480E-911B-219216FCA878}" destId="{3E59A6F2-6FB6-4E73-B88B-6532D40BE188}" srcOrd="3" destOrd="0" presId="urn:microsoft.com/office/officeart/2005/8/layout/orgChart1"/>
    <dgm:cxn modelId="{D3BE5EB8-C837-4178-B092-C9220A3DADE8}" type="presParOf" srcId="{3E59A6F2-6FB6-4E73-B88B-6532D40BE188}" destId="{27124659-7F8E-4802-8031-511D584139C9}" srcOrd="0" destOrd="0" presId="urn:microsoft.com/office/officeart/2005/8/layout/orgChart1"/>
    <dgm:cxn modelId="{E2C4253D-364A-46C1-8886-D375F1763915}" type="presParOf" srcId="{27124659-7F8E-4802-8031-511D584139C9}" destId="{9D7E1125-DB87-48AE-ADBA-BA57191CBAEC}" srcOrd="0" destOrd="0" presId="urn:microsoft.com/office/officeart/2005/8/layout/orgChart1"/>
    <dgm:cxn modelId="{D8B07D20-FD4E-46C2-8A01-55AFADA38ECE}" type="presParOf" srcId="{27124659-7F8E-4802-8031-511D584139C9}" destId="{DE58A440-4FDC-4106-A8ED-8EA7C93A865B}" srcOrd="1" destOrd="0" presId="urn:microsoft.com/office/officeart/2005/8/layout/orgChart1"/>
    <dgm:cxn modelId="{C466BC95-5DC9-4CE2-A468-397683C33D80}" type="presParOf" srcId="{3E59A6F2-6FB6-4E73-B88B-6532D40BE188}" destId="{697185FE-7557-4A79-8D3A-928C5FA7FA99}" srcOrd="1" destOrd="0" presId="urn:microsoft.com/office/officeart/2005/8/layout/orgChart1"/>
    <dgm:cxn modelId="{1097BE8B-AD49-4D3E-B93F-D30CFDFBA985}" type="presParOf" srcId="{3E59A6F2-6FB6-4E73-B88B-6532D40BE188}" destId="{A84EB59A-B864-4B7A-B4BB-CB012B2581AC}" srcOrd="2" destOrd="0" presId="urn:microsoft.com/office/officeart/2005/8/layout/orgChart1"/>
    <dgm:cxn modelId="{ECFF5EAF-33FC-4D71-B1A1-0AA427FB72C7}" type="presParOf" srcId="{B346F4A8-6D7B-498E-B1B9-4B30B67D55B5}" destId="{27A00C4D-8A16-4DB4-AB88-02557A0A5533}" srcOrd="2" destOrd="0" presId="urn:microsoft.com/office/officeart/2005/8/layout/orgChart1"/>
    <dgm:cxn modelId="{49006411-A2F6-45F9-8B44-D69340DEDDCF}" type="presParOf" srcId="{8761582F-F5A5-4429-8B0C-7D09A5482840}" destId="{48C770B5-1E76-45AF-899D-FF9CF7DBD3D2}" srcOrd="12" destOrd="0" presId="urn:microsoft.com/office/officeart/2005/8/layout/orgChart1"/>
    <dgm:cxn modelId="{9E19613B-BEEE-46A9-98C7-1FB08BC72B06}" type="presParOf" srcId="{8761582F-F5A5-4429-8B0C-7D09A5482840}" destId="{16B677C0-2FAA-48DB-8455-54DF38713E49}" srcOrd="13" destOrd="0" presId="urn:microsoft.com/office/officeart/2005/8/layout/orgChart1"/>
    <dgm:cxn modelId="{ACFCE137-85B1-4D93-827F-B3BC056F63F6}" type="presParOf" srcId="{16B677C0-2FAA-48DB-8455-54DF38713E49}" destId="{9789E753-5F5A-4C10-A259-4B8A193DB828}" srcOrd="0" destOrd="0" presId="urn:microsoft.com/office/officeart/2005/8/layout/orgChart1"/>
    <dgm:cxn modelId="{359BBD1D-9C1D-48D4-8E7C-7D0354E02AF3}" type="presParOf" srcId="{9789E753-5F5A-4C10-A259-4B8A193DB828}" destId="{B7B378CC-F726-469D-BB07-3D1DE690130C}" srcOrd="0" destOrd="0" presId="urn:microsoft.com/office/officeart/2005/8/layout/orgChart1"/>
    <dgm:cxn modelId="{0289B3E7-7260-4495-87C7-82DE0473D83C}" type="presParOf" srcId="{9789E753-5F5A-4C10-A259-4B8A193DB828}" destId="{C14E700A-0D91-4D6F-9824-A09241AEA201}" srcOrd="1" destOrd="0" presId="urn:microsoft.com/office/officeart/2005/8/layout/orgChart1"/>
    <dgm:cxn modelId="{8928281C-BCB1-4A84-8C00-0744D8DB6960}" type="presParOf" srcId="{16B677C0-2FAA-48DB-8455-54DF38713E49}" destId="{F618E401-31FE-4540-AABE-7495AED5E529}" srcOrd="1" destOrd="0" presId="urn:microsoft.com/office/officeart/2005/8/layout/orgChart1"/>
    <dgm:cxn modelId="{CCD78E69-C1FE-4DB3-9308-D40DC620EA14}" type="presParOf" srcId="{F618E401-31FE-4540-AABE-7495AED5E529}" destId="{C1A53719-7D77-4C03-82B0-A4ABD03023FE}" srcOrd="0" destOrd="0" presId="urn:microsoft.com/office/officeart/2005/8/layout/orgChart1"/>
    <dgm:cxn modelId="{14E48884-F66D-4038-BB76-BA3004CFFBD8}" type="presParOf" srcId="{F618E401-31FE-4540-AABE-7495AED5E529}" destId="{62DB9387-78F2-4E44-B73C-BC72DE41CC45}" srcOrd="1" destOrd="0" presId="urn:microsoft.com/office/officeart/2005/8/layout/orgChart1"/>
    <dgm:cxn modelId="{40027A37-43D9-4F85-8680-E38EC8B68395}" type="presParOf" srcId="{62DB9387-78F2-4E44-B73C-BC72DE41CC45}" destId="{ED5A66A3-DF35-4D32-ACDF-C1E53DEF6B89}" srcOrd="0" destOrd="0" presId="urn:microsoft.com/office/officeart/2005/8/layout/orgChart1"/>
    <dgm:cxn modelId="{7B18071E-C81E-4AE8-BD47-1FB50F400E1C}" type="presParOf" srcId="{ED5A66A3-DF35-4D32-ACDF-C1E53DEF6B89}" destId="{BF93871E-2AFC-415C-B9BF-48464544F890}" srcOrd="0" destOrd="0" presId="urn:microsoft.com/office/officeart/2005/8/layout/orgChart1"/>
    <dgm:cxn modelId="{466E22BD-E1AC-4B96-A94E-B0D1AA8E5304}" type="presParOf" srcId="{ED5A66A3-DF35-4D32-ACDF-C1E53DEF6B89}" destId="{4EA48CFD-E77F-4428-A337-6A76D008938B}" srcOrd="1" destOrd="0" presId="urn:microsoft.com/office/officeart/2005/8/layout/orgChart1"/>
    <dgm:cxn modelId="{66B91F6B-AF71-4797-8878-FE9D074C1291}" type="presParOf" srcId="{62DB9387-78F2-4E44-B73C-BC72DE41CC45}" destId="{7DE2FEB0-3D2C-493D-90EF-3919AF523500}" srcOrd="1" destOrd="0" presId="urn:microsoft.com/office/officeart/2005/8/layout/orgChart1"/>
    <dgm:cxn modelId="{0743C3AE-2030-4755-947E-3BCC318A1FDF}" type="presParOf" srcId="{62DB9387-78F2-4E44-B73C-BC72DE41CC45}" destId="{AE05519B-2EA6-4C69-8ABD-10CBF3E10298}" srcOrd="2" destOrd="0" presId="urn:microsoft.com/office/officeart/2005/8/layout/orgChart1"/>
    <dgm:cxn modelId="{EEFB7BE3-5257-4E01-8220-8ACF922C71E1}" type="presParOf" srcId="{F618E401-31FE-4540-AABE-7495AED5E529}" destId="{6176F7DF-7D1E-45B4-B62A-F08495588085}" srcOrd="2" destOrd="0" presId="urn:microsoft.com/office/officeart/2005/8/layout/orgChart1"/>
    <dgm:cxn modelId="{06FCB3F5-E1D5-489D-A193-AAB713725DA4}" type="presParOf" srcId="{F618E401-31FE-4540-AABE-7495AED5E529}" destId="{7963937C-761E-4DFB-96F2-3268FB6277E3}" srcOrd="3" destOrd="0" presId="urn:microsoft.com/office/officeart/2005/8/layout/orgChart1"/>
    <dgm:cxn modelId="{423FA517-3D5C-4E88-9DE6-400F373815B7}" type="presParOf" srcId="{7963937C-761E-4DFB-96F2-3268FB6277E3}" destId="{32C8FF5F-6A9A-4B57-B7CD-546C828890FE}" srcOrd="0" destOrd="0" presId="urn:microsoft.com/office/officeart/2005/8/layout/orgChart1"/>
    <dgm:cxn modelId="{9943BF41-434D-4A03-9FB7-2AEE375BBA83}" type="presParOf" srcId="{32C8FF5F-6A9A-4B57-B7CD-546C828890FE}" destId="{C75B9748-851C-412D-ACD5-3620B1A9E8DA}" srcOrd="0" destOrd="0" presId="urn:microsoft.com/office/officeart/2005/8/layout/orgChart1"/>
    <dgm:cxn modelId="{762CB7AC-C957-4A40-834E-24F20460260B}" type="presParOf" srcId="{32C8FF5F-6A9A-4B57-B7CD-546C828890FE}" destId="{6081BC25-9828-4D1F-AF84-0E5BFB07BDFF}" srcOrd="1" destOrd="0" presId="urn:microsoft.com/office/officeart/2005/8/layout/orgChart1"/>
    <dgm:cxn modelId="{14CBC757-7E13-4E8D-87C7-D2C25D631E86}" type="presParOf" srcId="{7963937C-761E-4DFB-96F2-3268FB6277E3}" destId="{3915CB48-5916-4F64-87B6-4F8E67E8E146}" srcOrd="1" destOrd="0" presId="urn:microsoft.com/office/officeart/2005/8/layout/orgChart1"/>
    <dgm:cxn modelId="{D8B60695-068B-422D-80D9-51154E1B1D9D}" type="presParOf" srcId="{7963937C-761E-4DFB-96F2-3268FB6277E3}" destId="{77442644-3169-4916-B407-AD8D872C5CFE}" srcOrd="2" destOrd="0" presId="urn:microsoft.com/office/officeart/2005/8/layout/orgChart1"/>
    <dgm:cxn modelId="{44A97783-E33E-4FAE-9E8D-5EA3409F3785}" type="presParOf" srcId="{16B677C0-2FAA-48DB-8455-54DF38713E49}" destId="{D52CD37B-1666-42D8-86F9-C245B50DCDB6}" srcOrd="2" destOrd="0" presId="urn:microsoft.com/office/officeart/2005/8/layout/orgChart1"/>
    <dgm:cxn modelId="{486B7E28-C12D-4614-9E4E-5C1827E61455}" type="presParOf" srcId="{8761582F-F5A5-4429-8B0C-7D09A5482840}" destId="{B2FF4D68-73DE-4B59-BCC9-7D5A0D43DDBC}" srcOrd="14" destOrd="0" presId="urn:microsoft.com/office/officeart/2005/8/layout/orgChart1"/>
    <dgm:cxn modelId="{1F02A438-4CD7-467B-874E-1257C47B57BD}" type="presParOf" srcId="{8761582F-F5A5-4429-8B0C-7D09A5482840}" destId="{67035510-32BB-4BCC-A520-D942595A4B11}" srcOrd="15" destOrd="0" presId="urn:microsoft.com/office/officeart/2005/8/layout/orgChart1"/>
    <dgm:cxn modelId="{52850AA7-08CB-40E7-97DB-91A011057E55}" type="presParOf" srcId="{67035510-32BB-4BCC-A520-D942595A4B11}" destId="{8AED94FB-F121-47BF-A90B-716235C0ECDE}" srcOrd="0" destOrd="0" presId="urn:microsoft.com/office/officeart/2005/8/layout/orgChart1"/>
    <dgm:cxn modelId="{5DFC46A8-4D16-4D73-A460-8AC256F84AA0}" type="presParOf" srcId="{8AED94FB-F121-47BF-A90B-716235C0ECDE}" destId="{F0ADB489-7133-4277-B7D6-5B72DFF7172F}" srcOrd="0" destOrd="0" presId="urn:microsoft.com/office/officeart/2005/8/layout/orgChart1"/>
    <dgm:cxn modelId="{1D994736-D266-4A73-BFFA-2668AA71C18E}" type="presParOf" srcId="{8AED94FB-F121-47BF-A90B-716235C0ECDE}" destId="{E0FA8E7C-83DB-4455-9140-F343EE41655F}" srcOrd="1" destOrd="0" presId="urn:microsoft.com/office/officeart/2005/8/layout/orgChart1"/>
    <dgm:cxn modelId="{22FEB836-2C8C-4DEA-9C28-A605B0436D84}" type="presParOf" srcId="{67035510-32BB-4BCC-A520-D942595A4B11}" destId="{1484CA3A-7828-455B-967F-FCF225B42A9B}" srcOrd="1" destOrd="0" presId="urn:microsoft.com/office/officeart/2005/8/layout/orgChart1"/>
    <dgm:cxn modelId="{C9341F78-1F91-4738-AFBF-8C04A078D073}" type="presParOf" srcId="{1484CA3A-7828-455B-967F-FCF225B42A9B}" destId="{920E471B-BEA2-4DE6-9929-5736291ADFD7}" srcOrd="0" destOrd="0" presId="urn:microsoft.com/office/officeart/2005/8/layout/orgChart1"/>
    <dgm:cxn modelId="{F5656DC6-078E-4178-BC47-53753A2C9FB9}" type="presParOf" srcId="{1484CA3A-7828-455B-967F-FCF225B42A9B}" destId="{1C4399FE-D4CF-4241-97D9-1C7F8DB28398}" srcOrd="1" destOrd="0" presId="urn:microsoft.com/office/officeart/2005/8/layout/orgChart1"/>
    <dgm:cxn modelId="{8F836239-3CD7-4FBA-84E3-10E0F980EA8D}" type="presParOf" srcId="{1C4399FE-D4CF-4241-97D9-1C7F8DB28398}" destId="{8EC41F04-DD2A-41C3-973D-EF70417A300B}" srcOrd="0" destOrd="0" presId="urn:microsoft.com/office/officeart/2005/8/layout/orgChart1"/>
    <dgm:cxn modelId="{1E3A1D00-23A0-46B0-B31B-420699822B60}" type="presParOf" srcId="{8EC41F04-DD2A-41C3-973D-EF70417A300B}" destId="{82426CAA-9DC5-4B2C-A422-4E1DDBBA8BFB}" srcOrd="0" destOrd="0" presId="urn:microsoft.com/office/officeart/2005/8/layout/orgChart1"/>
    <dgm:cxn modelId="{63069BBF-F5A8-432F-A523-A7C22E35B6F2}" type="presParOf" srcId="{8EC41F04-DD2A-41C3-973D-EF70417A300B}" destId="{E3E8669B-F538-4B3C-A214-9C3C2929018F}" srcOrd="1" destOrd="0" presId="urn:microsoft.com/office/officeart/2005/8/layout/orgChart1"/>
    <dgm:cxn modelId="{A83C861F-58C8-4567-AE1D-47387E11528F}" type="presParOf" srcId="{1C4399FE-D4CF-4241-97D9-1C7F8DB28398}" destId="{107390F7-2585-44D1-80D3-03B8306AB8AE}" srcOrd="1" destOrd="0" presId="urn:microsoft.com/office/officeart/2005/8/layout/orgChart1"/>
    <dgm:cxn modelId="{0F2BE2B6-1FA5-41EE-8578-7AB7FA6FA0C7}" type="presParOf" srcId="{1C4399FE-D4CF-4241-97D9-1C7F8DB28398}" destId="{B2A8E2F4-3C9F-454A-A980-28C3D7F23C01}" srcOrd="2" destOrd="0" presId="urn:microsoft.com/office/officeart/2005/8/layout/orgChart1"/>
    <dgm:cxn modelId="{A8EFB8D3-8A10-4892-A966-B7CCA8F2DDEA}" type="presParOf" srcId="{1484CA3A-7828-455B-967F-FCF225B42A9B}" destId="{ECEE9165-C825-4363-AECD-75C5F689E726}" srcOrd="2" destOrd="0" presId="urn:microsoft.com/office/officeart/2005/8/layout/orgChart1"/>
    <dgm:cxn modelId="{6B4C5AE7-6DC6-4A23-AFC0-91F6BD3857AA}" type="presParOf" srcId="{1484CA3A-7828-455B-967F-FCF225B42A9B}" destId="{3A5BE9BB-535A-441D-9EF0-1DD09A302121}" srcOrd="3" destOrd="0" presId="urn:microsoft.com/office/officeart/2005/8/layout/orgChart1"/>
    <dgm:cxn modelId="{82616A3F-5A74-4347-AEC3-B0F3A9E20B98}" type="presParOf" srcId="{3A5BE9BB-535A-441D-9EF0-1DD09A302121}" destId="{94AF2994-4623-4819-B5F6-B964BF48C7C3}" srcOrd="0" destOrd="0" presId="urn:microsoft.com/office/officeart/2005/8/layout/orgChart1"/>
    <dgm:cxn modelId="{1436B613-F29D-4FD4-9A5A-2961D72AEB57}" type="presParOf" srcId="{94AF2994-4623-4819-B5F6-B964BF48C7C3}" destId="{1B12889E-6684-466C-B5C6-2EE663338A20}" srcOrd="0" destOrd="0" presId="urn:microsoft.com/office/officeart/2005/8/layout/orgChart1"/>
    <dgm:cxn modelId="{B1494491-316A-4128-8B08-AE8F7DE02855}" type="presParOf" srcId="{94AF2994-4623-4819-B5F6-B964BF48C7C3}" destId="{834DBAA0-FAAB-4D97-8A72-9688F36E6309}" srcOrd="1" destOrd="0" presId="urn:microsoft.com/office/officeart/2005/8/layout/orgChart1"/>
    <dgm:cxn modelId="{61B434D9-2282-4A55-8353-1DFBFAD9BBC4}" type="presParOf" srcId="{3A5BE9BB-535A-441D-9EF0-1DD09A302121}" destId="{FB716CD7-21D7-493D-8AB1-75B5B92BA270}" srcOrd="1" destOrd="0" presId="urn:microsoft.com/office/officeart/2005/8/layout/orgChart1"/>
    <dgm:cxn modelId="{558F1CDF-3822-472D-B3AF-EA0401240F47}" type="presParOf" srcId="{3A5BE9BB-535A-441D-9EF0-1DD09A302121}" destId="{54AABD79-285A-4D45-BDB0-52635CBABEA0}" srcOrd="2" destOrd="0" presId="urn:microsoft.com/office/officeart/2005/8/layout/orgChart1"/>
    <dgm:cxn modelId="{5E389ECC-C6D0-4C3D-A589-85AAA1516461}" type="presParOf" srcId="{67035510-32BB-4BCC-A520-D942595A4B11}" destId="{5E587C17-B32B-4A2E-AD29-A4993CEF3A2C}" srcOrd="2" destOrd="0" presId="urn:microsoft.com/office/officeart/2005/8/layout/orgChart1"/>
    <dgm:cxn modelId="{D0DEEA15-FF57-43B9-A47C-CDBB6813374B}" type="presParOf" srcId="{8761582F-F5A5-4429-8B0C-7D09A5482840}" destId="{835D3AA6-C3B6-4F51-916A-0A2DC50EEACF}" srcOrd="16" destOrd="0" presId="urn:microsoft.com/office/officeart/2005/8/layout/orgChart1"/>
    <dgm:cxn modelId="{151710B7-5564-4D2F-A776-EC934D4DB943}" type="presParOf" srcId="{8761582F-F5A5-4429-8B0C-7D09A5482840}" destId="{9274F040-EC87-4EFF-BB03-DDAABFE42729}" srcOrd="17" destOrd="0" presId="urn:microsoft.com/office/officeart/2005/8/layout/orgChart1"/>
    <dgm:cxn modelId="{1AB63123-9A65-4901-8CDC-2FC8AA0E7075}" type="presParOf" srcId="{9274F040-EC87-4EFF-BB03-DDAABFE42729}" destId="{7C2B9FC0-B5EC-470E-9A67-DFB8D0FE2587}" srcOrd="0" destOrd="0" presId="urn:microsoft.com/office/officeart/2005/8/layout/orgChart1"/>
    <dgm:cxn modelId="{33B77D7A-0D54-4EF6-BED1-37D7235A9BB1}" type="presParOf" srcId="{7C2B9FC0-B5EC-470E-9A67-DFB8D0FE2587}" destId="{8082F7B0-D5B7-49AE-BE3E-C7404E1371DC}" srcOrd="0" destOrd="0" presId="urn:microsoft.com/office/officeart/2005/8/layout/orgChart1"/>
    <dgm:cxn modelId="{648534D7-FB49-4670-84F8-FAA0C0F58FA4}" type="presParOf" srcId="{7C2B9FC0-B5EC-470E-9A67-DFB8D0FE2587}" destId="{0DD7B02F-7CAB-4CAB-A875-8BC8F7CA6580}" srcOrd="1" destOrd="0" presId="urn:microsoft.com/office/officeart/2005/8/layout/orgChart1"/>
    <dgm:cxn modelId="{E0F81E5D-FBE4-4905-9A47-5E3C57E5DF74}" type="presParOf" srcId="{9274F040-EC87-4EFF-BB03-DDAABFE42729}" destId="{26A6C006-C116-46DA-B89B-B623072DDA72}" srcOrd="1" destOrd="0" presId="urn:microsoft.com/office/officeart/2005/8/layout/orgChart1"/>
    <dgm:cxn modelId="{310A11E7-A5E1-4E8B-9880-3743BC4BD0B3}" type="presParOf" srcId="{26A6C006-C116-46DA-B89B-B623072DDA72}" destId="{EBE276DA-F568-45E4-9262-C70ECEE36135}" srcOrd="0" destOrd="0" presId="urn:microsoft.com/office/officeart/2005/8/layout/orgChart1"/>
    <dgm:cxn modelId="{6CD068B2-A6ED-4A95-BB8C-2B54E6697D90}" type="presParOf" srcId="{26A6C006-C116-46DA-B89B-B623072DDA72}" destId="{A009AF2F-FA71-4C1A-BE17-0E3C0F64DBB1}" srcOrd="1" destOrd="0" presId="urn:microsoft.com/office/officeart/2005/8/layout/orgChart1"/>
    <dgm:cxn modelId="{CB795E3E-71DB-4990-B4BF-AAF504130BFE}" type="presParOf" srcId="{A009AF2F-FA71-4C1A-BE17-0E3C0F64DBB1}" destId="{1366BB6B-4FE0-4F55-B581-EA7A49308203}" srcOrd="0" destOrd="0" presId="urn:microsoft.com/office/officeart/2005/8/layout/orgChart1"/>
    <dgm:cxn modelId="{E586F7B5-33E7-4CD9-A5C6-E17A93985610}" type="presParOf" srcId="{1366BB6B-4FE0-4F55-B581-EA7A49308203}" destId="{57EC9131-A596-4465-AB87-B1A03FD991DD}" srcOrd="0" destOrd="0" presId="urn:microsoft.com/office/officeart/2005/8/layout/orgChart1"/>
    <dgm:cxn modelId="{C26616CB-9366-4F20-853C-BF60E14BA1B6}" type="presParOf" srcId="{1366BB6B-4FE0-4F55-B581-EA7A49308203}" destId="{C79F2DA6-4F32-4E49-93EB-C3C5D81134E1}" srcOrd="1" destOrd="0" presId="urn:microsoft.com/office/officeart/2005/8/layout/orgChart1"/>
    <dgm:cxn modelId="{503C757E-5547-40AC-A58F-5ECFFE36338F}" type="presParOf" srcId="{A009AF2F-FA71-4C1A-BE17-0E3C0F64DBB1}" destId="{675159DC-CC74-4296-A5FD-AEDFCD69D4C1}" srcOrd="1" destOrd="0" presId="urn:microsoft.com/office/officeart/2005/8/layout/orgChart1"/>
    <dgm:cxn modelId="{4EC73C7C-13DD-4E05-B778-A3DC01F7F3E6}" type="presParOf" srcId="{A009AF2F-FA71-4C1A-BE17-0E3C0F64DBB1}" destId="{E8906054-B512-4FB6-9F88-9A374C568D1C}" srcOrd="2" destOrd="0" presId="urn:microsoft.com/office/officeart/2005/8/layout/orgChart1"/>
    <dgm:cxn modelId="{D9B12495-2C20-4C28-8718-E0220D4C1B3C}" type="presParOf" srcId="{26A6C006-C116-46DA-B89B-B623072DDA72}" destId="{B3A483B5-763B-48ED-8FB1-A24BB3B24CAF}" srcOrd="2" destOrd="0" presId="urn:microsoft.com/office/officeart/2005/8/layout/orgChart1"/>
    <dgm:cxn modelId="{9C9DC2FA-D82D-4A4A-9B7D-BFC51027C7A4}" type="presParOf" srcId="{26A6C006-C116-46DA-B89B-B623072DDA72}" destId="{AC776680-9BFF-493F-ADD8-ACEAFB4A55BF}" srcOrd="3" destOrd="0" presId="urn:microsoft.com/office/officeart/2005/8/layout/orgChart1"/>
    <dgm:cxn modelId="{DDA169C3-CE53-44B3-933B-642A724B1D52}" type="presParOf" srcId="{AC776680-9BFF-493F-ADD8-ACEAFB4A55BF}" destId="{DAEE312B-61A1-4D9E-BEE3-1261B92ED931}" srcOrd="0" destOrd="0" presId="urn:microsoft.com/office/officeart/2005/8/layout/orgChart1"/>
    <dgm:cxn modelId="{789C8889-1696-4AEE-A9FF-0348DC247C79}" type="presParOf" srcId="{DAEE312B-61A1-4D9E-BEE3-1261B92ED931}" destId="{ED5B4D6A-AE36-4359-BF78-E3188AD784F0}" srcOrd="0" destOrd="0" presId="urn:microsoft.com/office/officeart/2005/8/layout/orgChart1"/>
    <dgm:cxn modelId="{D158CFF3-36E2-41DA-824A-2E972D627FB2}" type="presParOf" srcId="{DAEE312B-61A1-4D9E-BEE3-1261B92ED931}" destId="{757F8A97-F7CC-4113-8999-B34E7221F7B5}" srcOrd="1" destOrd="0" presId="urn:microsoft.com/office/officeart/2005/8/layout/orgChart1"/>
    <dgm:cxn modelId="{B599F32E-8D1F-44B7-BC23-DC9E26556717}" type="presParOf" srcId="{AC776680-9BFF-493F-ADD8-ACEAFB4A55BF}" destId="{797BDEDC-296E-4C18-A321-9F82D0DA52FA}" srcOrd="1" destOrd="0" presId="urn:microsoft.com/office/officeart/2005/8/layout/orgChart1"/>
    <dgm:cxn modelId="{BB98A31C-8E3A-4FA6-BC79-A66712366B35}" type="presParOf" srcId="{AC776680-9BFF-493F-ADD8-ACEAFB4A55BF}" destId="{315EAE73-4D5F-4382-9094-8F9569C02406}" srcOrd="2" destOrd="0" presId="urn:microsoft.com/office/officeart/2005/8/layout/orgChart1"/>
    <dgm:cxn modelId="{22E19EA3-4F0B-423F-A141-910898B81C24}" type="presParOf" srcId="{9274F040-EC87-4EFF-BB03-DDAABFE42729}" destId="{EE37B2E5-254E-4A97-86D5-813AE6E457EB}" srcOrd="2" destOrd="0" presId="urn:microsoft.com/office/officeart/2005/8/layout/orgChart1"/>
    <dgm:cxn modelId="{132D0C8D-4B9D-407A-B736-44D8CE7BF2A6}" type="presParOf" srcId="{73C8F60B-4E29-411E-8176-2989EDFA2F66}" destId="{5BFB5A7E-0B44-4745-8E48-5C2FEE995B17}" srcOrd="2" destOrd="0" presId="urn:microsoft.com/office/officeart/2005/8/layout/orgChart1"/>
    <dgm:cxn modelId="{E022E85D-A109-4104-92B2-0A0036B173B1}" type="presParOf" srcId="{5BFB5A7E-0B44-4745-8E48-5C2FEE995B17}" destId="{6271F9EB-4674-4A2D-BDF0-B3B1EEE79E0B}" srcOrd="0" destOrd="0" presId="urn:microsoft.com/office/officeart/2005/8/layout/orgChart1"/>
    <dgm:cxn modelId="{20A08C68-D499-4204-BB9E-D8391A43C316}" type="presParOf" srcId="{5BFB5A7E-0B44-4745-8E48-5C2FEE995B17}" destId="{017F1F99-DAED-4BC2-B5C5-31F3509E1005}" srcOrd="1" destOrd="0" presId="urn:microsoft.com/office/officeart/2005/8/layout/orgChart1"/>
    <dgm:cxn modelId="{71C2BDDF-F690-40C3-8C05-C5D3E99216E0}" type="presParOf" srcId="{017F1F99-DAED-4BC2-B5C5-31F3509E1005}" destId="{8CE4B546-34E1-42F3-98C7-ADEB1BDC74C9}" srcOrd="0" destOrd="0" presId="urn:microsoft.com/office/officeart/2005/8/layout/orgChart1"/>
    <dgm:cxn modelId="{A246DDF1-94D8-4BA4-8F1C-9A59F80F16D6}" type="presParOf" srcId="{8CE4B546-34E1-42F3-98C7-ADEB1BDC74C9}" destId="{3CBFF15F-18F2-4928-A197-42F840EFFE48}" srcOrd="0" destOrd="0" presId="urn:microsoft.com/office/officeart/2005/8/layout/orgChart1"/>
    <dgm:cxn modelId="{0E7DE204-D4AC-43C8-818E-50190244D065}" type="presParOf" srcId="{8CE4B546-34E1-42F3-98C7-ADEB1BDC74C9}" destId="{4DF73014-C2E8-4978-9C8C-29D429D1D51B}" srcOrd="1" destOrd="0" presId="urn:microsoft.com/office/officeart/2005/8/layout/orgChart1"/>
    <dgm:cxn modelId="{56559B85-79EC-47DF-9A91-961C3C7DD196}" type="presParOf" srcId="{017F1F99-DAED-4BC2-B5C5-31F3509E1005}" destId="{3491620E-A23C-4F11-85E9-121BD48929AF}" srcOrd="1" destOrd="0" presId="urn:microsoft.com/office/officeart/2005/8/layout/orgChart1"/>
    <dgm:cxn modelId="{F6A9BAC5-CEE7-41CC-B123-F22F5D9393B5}" type="presParOf" srcId="{017F1F99-DAED-4BC2-B5C5-31F3509E1005}" destId="{60090942-8532-4EC5-AFF8-62709E59DD23}" srcOrd="2" destOrd="0" presId="urn:microsoft.com/office/officeart/2005/8/layout/orgChart1"/>
    <dgm:cxn modelId="{ADD13926-D6AB-47D8-B5FF-7D9A051D326C}" type="presParOf" srcId="{60090942-8532-4EC5-AFF8-62709E59DD23}" destId="{B0CD7D58-081C-4CC8-AEB6-D203ED199908}" srcOrd="0" destOrd="0" presId="urn:microsoft.com/office/officeart/2005/8/layout/orgChart1"/>
    <dgm:cxn modelId="{C59B2572-FCE0-4A25-9C30-8E2DE3EE8DF6}" type="presParOf" srcId="{60090942-8532-4EC5-AFF8-62709E59DD23}" destId="{74255DC9-082D-4D48-BE4A-7DBF80C661CE}" srcOrd="1" destOrd="0" presId="urn:microsoft.com/office/officeart/2005/8/layout/orgChart1"/>
    <dgm:cxn modelId="{EBA746E0-785F-47C6-B6D1-2457F2E601A3}" type="presParOf" srcId="{74255DC9-082D-4D48-BE4A-7DBF80C661CE}" destId="{8ADD1D19-4C37-4172-BF86-2E3131A028F2}" srcOrd="0" destOrd="0" presId="urn:microsoft.com/office/officeart/2005/8/layout/orgChart1"/>
    <dgm:cxn modelId="{DFC27373-D09C-4549-AEEA-8847C5970F20}" type="presParOf" srcId="{8ADD1D19-4C37-4172-BF86-2E3131A028F2}" destId="{F540FBBB-9D2A-474E-B6DC-B97EFC2A4731}" srcOrd="0" destOrd="0" presId="urn:microsoft.com/office/officeart/2005/8/layout/orgChart1"/>
    <dgm:cxn modelId="{79BB49E1-E550-4CC1-BCED-9426513F1243}" type="presParOf" srcId="{8ADD1D19-4C37-4172-BF86-2E3131A028F2}" destId="{CD736FF5-4EA2-4A78-98AF-2940D6E3EF0F}" srcOrd="1" destOrd="0" presId="urn:microsoft.com/office/officeart/2005/8/layout/orgChart1"/>
    <dgm:cxn modelId="{2A121B1D-74A6-43DE-8318-064EC6174102}" type="presParOf" srcId="{74255DC9-082D-4D48-BE4A-7DBF80C661CE}" destId="{FD8A4E84-EDF5-4AC9-9838-7973BEC31A6D}" srcOrd="1" destOrd="0" presId="urn:microsoft.com/office/officeart/2005/8/layout/orgChart1"/>
    <dgm:cxn modelId="{EAF41D86-0E9C-4C3C-9AE8-605605DF42FC}" type="presParOf" srcId="{74255DC9-082D-4D48-BE4A-7DBF80C661CE}" destId="{210AF77C-2778-44AF-A491-96428D6963C0}" srcOrd="2" destOrd="0" presId="urn:microsoft.com/office/officeart/2005/8/layout/orgChart1"/>
    <dgm:cxn modelId="{D3BC79B2-4C9A-49F5-B2A9-DD1D96561766}" type="presParOf" srcId="{60090942-8532-4EC5-AFF8-62709E59DD23}" destId="{3DA84292-3DDF-43D9-93F6-524025914583}" srcOrd="2" destOrd="0" presId="urn:microsoft.com/office/officeart/2005/8/layout/orgChart1"/>
    <dgm:cxn modelId="{CDE1A05E-88BD-486B-9ECB-024A3658A9BE}" type="presParOf" srcId="{60090942-8532-4EC5-AFF8-62709E59DD23}" destId="{9A02E11A-AE8A-4475-AD8A-724987C7DFFF}" srcOrd="3" destOrd="0" presId="urn:microsoft.com/office/officeart/2005/8/layout/orgChart1"/>
    <dgm:cxn modelId="{B63F3544-2334-4778-AC42-958ECF20A862}" type="presParOf" srcId="{9A02E11A-AE8A-4475-AD8A-724987C7DFFF}" destId="{261A86D1-8C5B-4BDC-883D-9F1F945F0E93}" srcOrd="0" destOrd="0" presId="urn:microsoft.com/office/officeart/2005/8/layout/orgChart1"/>
    <dgm:cxn modelId="{BDE3680B-86F6-4982-BC74-FE499A2F19F9}" type="presParOf" srcId="{261A86D1-8C5B-4BDC-883D-9F1F945F0E93}" destId="{37057E50-59B7-4E36-B2F9-AC342481A191}" srcOrd="0" destOrd="0" presId="urn:microsoft.com/office/officeart/2005/8/layout/orgChart1"/>
    <dgm:cxn modelId="{D3D376F1-F890-4A72-BB17-3425C7818D56}" type="presParOf" srcId="{261A86D1-8C5B-4BDC-883D-9F1F945F0E93}" destId="{2B71B2C7-BDCB-4A3F-A67C-7683266F9CD0}" srcOrd="1" destOrd="0" presId="urn:microsoft.com/office/officeart/2005/8/layout/orgChart1"/>
    <dgm:cxn modelId="{56827EB1-C832-407C-9D7F-6B3D08E7BD24}" type="presParOf" srcId="{9A02E11A-AE8A-4475-AD8A-724987C7DFFF}" destId="{9FBB8B44-D0C8-4CE7-BBFA-E353DC9819AD}" srcOrd="1" destOrd="0" presId="urn:microsoft.com/office/officeart/2005/8/layout/orgChart1"/>
    <dgm:cxn modelId="{741C7FD5-A2DD-4E94-9FBC-6C33FE24FF90}" type="presParOf" srcId="{9A02E11A-AE8A-4475-AD8A-724987C7DFFF}" destId="{AE561091-30E9-4FA4-B163-DAF9D426933C}" srcOrd="2" destOrd="0" presId="urn:microsoft.com/office/officeart/2005/8/layout/orgChart1"/>
    <dgm:cxn modelId="{BA99C81B-F982-452A-8709-AAC51923F89D}" type="presParOf" srcId="{60090942-8532-4EC5-AFF8-62709E59DD23}" destId="{B1FE5B64-0F7B-4B49-82AC-E50B1C8F52CB}" srcOrd="4" destOrd="0" presId="urn:microsoft.com/office/officeart/2005/8/layout/orgChart1"/>
    <dgm:cxn modelId="{E6F3377B-0BC0-4AE6-ACEB-E6F247868F3F}" type="presParOf" srcId="{60090942-8532-4EC5-AFF8-62709E59DD23}" destId="{231DB386-0E05-4583-AA7F-85A2C8C39CC1}" srcOrd="5" destOrd="0" presId="urn:microsoft.com/office/officeart/2005/8/layout/orgChart1"/>
    <dgm:cxn modelId="{A78BE548-4318-4C26-A756-2839AAD2C503}" type="presParOf" srcId="{231DB386-0E05-4583-AA7F-85A2C8C39CC1}" destId="{A5B0F0ED-23E8-4277-B846-6CFDFB622989}" srcOrd="0" destOrd="0" presId="urn:microsoft.com/office/officeart/2005/8/layout/orgChart1"/>
    <dgm:cxn modelId="{5A0F7956-A263-4C3A-9266-6EF7853364C5}" type="presParOf" srcId="{A5B0F0ED-23E8-4277-B846-6CFDFB622989}" destId="{9D39E84C-CC85-4709-BFD2-CC586EC9A9ED}" srcOrd="0" destOrd="0" presId="urn:microsoft.com/office/officeart/2005/8/layout/orgChart1"/>
    <dgm:cxn modelId="{01C2CDB3-FD08-4CC6-919E-A744A78877CA}" type="presParOf" srcId="{A5B0F0ED-23E8-4277-B846-6CFDFB622989}" destId="{8F35ACB9-7B45-486D-928F-2A3BF1370C5F}" srcOrd="1" destOrd="0" presId="urn:microsoft.com/office/officeart/2005/8/layout/orgChart1"/>
    <dgm:cxn modelId="{73B723D6-39F8-4279-90CF-52C4C181E20B}" type="presParOf" srcId="{231DB386-0E05-4583-AA7F-85A2C8C39CC1}" destId="{2AD7D83A-D29F-4721-821E-3CED271854C6}" srcOrd="1" destOrd="0" presId="urn:microsoft.com/office/officeart/2005/8/layout/orgChart1"/>
    <dgm:cxn modelId="{9A1897F6-ABD6-48D0-B8AC-E2977E7C39F2}" type="presParOf" srcId="{231DB386-0E05-4583-AA7F-85A2C8C39CC1}" destId="{BFD85C19-2A39-4798-AE54-6F7D4DFD29F1}" srcOrd="2" destOrd="0" presId="urn:microsoft.com/office/officeart/2005/8/layout/orgChart1"/>
    <dgm:cxn modelId="{B10ECCA3-4DDA-4732-AD13-984E21B6E6D9}" type="presParOf" srcId="{5BFB5A7E-0B44-4745-8E48-5C2FEE995B17}" destId="{E77A3351-7A9A-4FC6-860A-A58A128ECE61}" srcOrd="2" destOrd="0" presId="urn:microsoft.com/office/officeart/2005/8/layout/orgChart1"/>
    <dgm:cxn modelId="{A23D1676-182E-4070-B303-B1C39F6C1D81}" type="presParOf" srcId="{5BFB5A7E-0B44-4745-8E48-5C2FEE995B17}" destId="{0B4479CA-EE92-4E6F-8C96-29B082889BF8}" srcOrd="3" destOrd="0" presId="urn:microsoft.com/office/officeart/2005/8/layout/orgChart1"/>
    <dgm:cxn modelId="{F09AD5EE-D9AE-469B-A4EE-EFB266C129B7}" type="presParOf" srcId="{0B4479CA-EE92-4E6F-8C96-29B082889BF8}" destId="{E25D18F1-1C01-4F16-9F36-222526EF2236}" srcOrd="0" destOrd="0" presId="urn:microsoft.com/office/officeart/2005/8/layout/orgChart1"/>
    <dgm:cxn modelId="{38014849-F83A-48EB-99B6-4327FBE085A7}" type="presParOf" srcId="{E25D18F1-1C01-4F16-9F36-222526EF2236}" destId="{0E652975-C193-4567-A7D3-5721DEF2F06F}" srcOrd="0" destOrd="0" presId="urn:microsoft.com/office/officeart/2005/8/layout/orgChart1"/>
    <dgm:cxn modelId="{EE61C2D3-494C-41B7-8578-ED33FD94C6CF}" type="presParOf" srcId="{E25D18F1-1C01-4F16-9F36-222526EF2236}" destId="{FD62F760-17FB-4AA1-878C-7CECFD8A6962}" srcOrd="1" destOrd="0" presId="urn:microsoft.com/office/officeart/2005/8/layout/orgChart1"/>
    <dgm:cxn modelId="{62659F62-C93D-457B-BDF2-BBD89BFB1FD7}" type="presParOf" srcId="{0B4479CA-EE92-4E6F-8C96-29B082889BF8}" destId="{F08CF6FA-E9E6-43C2-A313-9203882ED4E2}" srcOrd="1" destOrd="0" presId="urn:microsoft.com/office/officeart/2005/8/layout/orgChart1"/>
    <dgm:cxn modelId="{BEC26AFE-E343-4726-8A4D-E133AC068143}" type="presParOf" srcId="{0B4479CA-EE92-4E6F-8C96-29B082889BF8}" destId="{A93E3BCA-A685-43D2-B7AD-82D04694DFBB}" srcOrd="2" destOrd="0" presId="urn:microsoft.com/office/officeart/2005/8/layout/orgChart1"/>
    <dgm:cxn modelId="{9C09945E-EF4E-4FE3-8ABC-8F4DA11E0584}" type="presParOf" srcId="{A93E3BCA-A685-43D2-B7AD-82D04694DFBB}" destId="{2EAC6F97-250A-41B5-9B1B-6090F17AF25A}" srcOrd="0" destOrd="0" presId="urn:microsoft.com/office/officeart/2005/8/layout/orgChart1"/>
    <dgm:cxn modelId="{4D73E2B1-895D-4BC2-B88A-A9CE1C2392BB}" type="presParOf" srcId="{A93E3BCA-A685-43D2-B7AD-82D04694DFBB}" destId="{DE215DBA-07F2-4CE4-9339-6ED7CF319F2F}" srcOrd="1" destOrd="0" presId="urn:microsoft.com/office/officeart/2005/8/layout/orgChart1"/>
    <dgm:cxn modelId="{FCD11ED9-1970-4AB4-84DD-B139E7D6AC00}" type="presParOf" srcId="{DE215DBA-07F2-4CE4-9339-6ED7CF319F2F}" destId="{44ECB9A0-1790-4625-8E07-90E9D44F3AB0}" srcOrd="0" destOrd="0" presId="urn:microsoft.com/office/officeart/2005/8/layout/orgChart1"/>
    <dgm:cxn modelId="{5CFE7E6F-D466-47CE-8D53-4FBA05F5BBFD}" type="presParOf" srcId="{44ECB9A0-1790-4625-8E07-90E9D44F3AB0}" destId="{F4A1B4EE-52D5-4B87-A521-E2C36B5AE69C}" srcOrd="0" destOrd="0" presId="urn:microsoft.com/office/officeart/2005/8/layout/orgChart1"/>
    <dgm:cxn modelId="{24AAD99F-8079-43D3-98E8-83CDFA518892}" type="presParOf" srcId="{44ECB9A0-1790-4625-8E07-90E9D44F3AB0}" destId="{C21CA860-3B0B-411C-B04E-568EBC3CAB69}" srcOrd="1" destOrd="0" presId="urn:microsoft.com/office/officeart/2005/8/layout/orgChart1"/>
    <dgm:cxn modelId="{2E7BC47B-D34C-4DDC-A667-D471CA4385AE}" type="presParOf" srcId="{DE215DBA-07F2-4CE4-9339-6ED7CF319F2F}" destId="{38EC8DDE-B4D8-4B26-9DF1-5BB3D8BBCCD8}" srcOrd="1" destOrd="0" presId="urn:microsoft.com/office/officeart/2005/8/layout/orgChart1"/>
    <dgm:cxn modelId="{5C0AB0DF-CAA5-4D4E-9055-E0717BA75BA5}" type="presParOf" srcId="{DE215DBA-07F2-4CE4-9339-6ED7CF319F2F}" destId="{D8BA7605-E6A9-46C3-A185-9645C149431C}" srcOrd="2" destOrd="0" presId="urn:microsoft.com/office/officeart/2005/8/layout/orgChart1"/>
    <dgm:cxn modelId="{89BDE66F-4267-4B56-8128-F79AE1F6B2CE}" type="presParOf" srcId="{5BFB5A7E-0B44-4745-8E48-5C2FEE995B17}" destId="{6C59F37C-7541-47FF-A7C8-A1F8A3606F63}" srcOrd="4" destOrd="0" presId="urn:microsoft.com/office/officeart/2005/8/layout/orgChart1"/>
    <dgm:cxn modelId="{D947FDF4-A2D2-4F35-A0FB-E6A00636F719}" type="presParOf" srcId="{5BFB5A7E-0B44-4745-8E48-5C2FEE995B17}" destId="{23353BDC-6C2F-476E-B743-8DD7A25B39C7}" srcOrd="5" destOrd="0" presId="urn:microsoft.com/office/officeart/2005/8/layout/orgChart1"/>
    <dgm:cxn modelId="{AE060777-5A05-4D41-91EC-907A1F8F8A1D}" type="presParOf" srcId="{23353BDC-6C2F-476E-B743-8DD7A25B39C7}" destId="{3E062698-8794-4DD5-9085-8F5CB076BFA6}" srcOrd="0" destOrd="0" presId="urn:microsoft.com/office/officeart/2005/8/layout/orgChart1"/>
    <dgm:cxn modelId="{7A3EC47F-E35E-416C-BC60-4BF7D170093E}" type="presParOf" srcId="{3E062698-8794-4DD5-9085-8F5CB076BFA6}" destId="{F80CC3F9-0DE1-4CF8-8857-9372385582A8}" srcOrd="0" destOrd="0" presId="urn:microsoft.com/office/officeart/2005/8/layout/orgChart1"/>
    <dgm:cxn modelId="{92C81CCF-4055-411E-842B-B2FC18C78F72}" type="presParOf" srcId="{3E062698-8794-4DD5-9085-8F5CB076BFA6}" destId="{B1E8D3F6-184A-448A-9384-A99034B9ECA4}" srcOrd="1" destOrd="0" presId="urn:microsoft.com/office/officeart/2005/8/layout/orgChart1"/>
    <dgm:cxn modelId="{749808FD-ABBA-41A6-A186-3AE0336C783C}" type="presParOf" srcId="{23353BDC-6C2F-476E-B743-8DD7A25B39C7}" destId="{E05CE064-671B-47E5-9222-6C2B9DA4699E}" srcOrd="1" destOrd="0" presId="urn:microsoft.com/office/officeart/2005/8/layout/orgChart1"/>
    <dgm:cxn modelId="{0B160E0F-6F34-4047-AA54-88BBC6BD5E64}" type="presParOf" srcId="{23353BDC-6C2F-476E-B743-8DD7A25B39C7}" destId="{BBB7BCE0-12A8-4E7B-8F34-690363B989AE}" srcOrd="2" destOrd="0" presId="urn:microsoft.com/office/officeart/2005/8/layout/orgChart1"/>
    <dgm:cxn modelId="{59E89725-A8A1-4267-9105-710EE7087DB1}" type="presParOf" srcId="{BBB7BCE0-12A8-4E7B-8F34-690363B989AE}" destId="{B17CBAA7-DE00-4D39-BA68-4F7E647364BE}" srcOrd="0" destOrd="0" presId="urn:microsoft.com/office/officeart/2005/8/layout/orgChart1"/>
    <dgm:cxn modelId="{EECC5C83-102A-45C9-A572-FC06B88C5786}" type="presParOf" srcId="{BBB7BCE0-12A8-4E7B-8F34-690363B989AE}" destId="{CB0D23E7-66F2-4475-BF47-14BD071751EC}" srcOrd="1" destOrd="0" presId="urn:microsoft.com/office/officeart/2005/8/layout/orgChart1"/>
    <dgm:cxn modelId="{A4962CF9-6998-4D97-A43B-2EF7091E6D7C}" type="presParOf" srcId="{CB0D23E7-66F2-4475-BF47-14BD071751EC}" destId="{379B4634-DEBD-43AE-B47B-37BF1A94976F}" srcOrd="0" destOrd="0" presId="urn:microsoft.com/office/officeart/2005/8/layout/orgChart1"/>
    <dgm:cxn modelId="{AAF2D754-0234-423B-932D-C6216C4627C9}" type="presParOf" srcId="{379B4634-DEBD-43AE-B47B-37BF1A94976F}" destId="{B3BA4826-D6DD-4F34-A7D7-68CABB589B25}" srcOrd="0" destOrd="0" presId="urn:microsoft.com/office/officeart/2005/8/layout/orgChart1"/>
    <dgm:cxn modelId="{1B3E41F3-DD08-4752-A169-D4902BD4F60E}" type="presParOf" srcId="{379B4634-DEBD-43AE-B47B-37BF1A94976F}" destId="{6DFDDC4D-CE4E-4B11-9BF5-05A8C33F40EF}" srcOrd="1" destOrd="0" presId="urn:microsoft.com/office/officeart/2005/8/layout/orgChart1"/>
    <dgm:cxn modelId="{F1B9A069-AD30-44B2-A017-32562337446E}" type="presParOf" srcId="{CB0D23E7-66F2-4475-BF47-14BD071751EC}" destId="{0D67D172-F779-401F-BC8E-E21B3BDD8AD3}" srcOrd="1" destOrd="0" presId="urn:microsoft.com/office/officeart/2005/8/layout/orgChart1"/>
    <dgm:cxn modelId="{DB6F5F13-F5B9-4A16-A60A-B63028792F13}" type="presParOf" srcId="{CB0D23E7-66F2-4475-BF47-14BD071751EC}" destId="{7C0E28C1-5763-473F-B361-6EDB757356F4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CBAA7-DE00-4D39-BA68-4F7E647364BE}">
      <dsp:nvSpPr>
        <dsp:cNvPr id="0" name=""/>
        <dsp:cNvSpPr/>
      </dsp:nvSpPr>
      <dsp:spPr>
        <a:xfrm>
          <a:off x="6522833" y="2078973"/>
          <a:ext cx="148347" cy="427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467"/>
              </a:lnTo>
              <a:lnTo>
                <a:pt x="148347" y="42746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9F37C-7541-47FF-A7C8-A1F8A3606F63}">
      <dsp:nvSpPr>
        <dsp:cNvPr id="0" name=""/>
        <dsp:cNvSpPr/>
      </dsp:nvSpPr>
      <dsp:spPr>
        <a:xfrm>
          <a:off x="4622226" y="1481219"/>
          <a:ext cx="1468132" cy="381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516"/>
              </a:lnTo>
              <a:lnTo>
                <a:pt x="1468132" y="38151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C6F97-250A-41B5-9B1B-6090F17AF25A}">
      <dsp:nvSpPr>
        <dsp:cNvPr id="0" name=""/>
        <dsp:cNvSpPr/>
      </dsp:nvSpPr>
      <dsp:spPr>
        <a:xfrm>
          <a:off x="5403743" y="2078926"/>
          <a:ext cx="134058" cy="429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586"/>
              </a:lnTo>
              <a:lnTo>
                <a:pt x="134058" y="42958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A3351-7A9A-4FC6-860A-A58A128ECE61}">
      <dsp:nvSpPr>
        <dsp:cNvPr id="0" name=""/>
        <dsp:cNvSpPr/>
      </dsp:nvSpPr>
      <dsp:spPr>
        <a:xfrm>
          <a:off x="4622226" y="1481219"/>
          <a:ext cx="349042" cy="381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469"/>
              </a:lnTo>
              <a:lnTo>
                <a:pt x="349042" y="38146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E5B64-0F7B-4B49-82AC-E50B1C8F52CB}">
      <dsp:nvSpPr>
        <dsp:cNvPr id="0" name=""/>
        <dsp:cNvSpPr/>
      </dsp:nvSpPr>
      <dsp:spPr>
        <a:xfrm>
          <a:off x="3503110" y="2078926"/>
          <a:ext cx="167341" cy="410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228"/>
              </a:lnTo>
              <a:lnTo>
                <a:pt x="167341" y="41022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84292-3DDF-43D9-93F6-524025914583}">
      <dsp:nvSpPr>
        <dsp:cNvPr id="0" name=""/>
        <dsp:cNvSpPr/>
      </dsp:nvSpPr>
      <dsp:spPr>
        <a:xfrm>
          <a:off x="3327715" y="2078926"/>
          <a:ext cx="175394" cy="405709"/>
        </a:xfrm>
        <a:custGeom>
          <a:avLst/>
          <a:gdLst/>
          <a:ahLst/>
          <a:cxnLst/>
          <a:rect l="0" t="0" r="0" b="0"/>
          <a:pathLst>
            <a:path>
              <a:moveTo>
                <a:pt x="175394" y="0"/>
              </a:moveTo>
              <a:lnTo>
                <a:pt x="175394" y="405709"/>
              </a:lnTo>
              <a:lnTo>
                <a:pt x="0" y="40570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B0CD7D58-081C-4CC8-AEB6-D203ED199908}">
      <dsp:nvSpPr>
        <dsp:cNvPr id="0" name=""/>
        <dsp:cNvSpPr/>
      </dsp:nvSpPr>
      <dsp:spPr>
        <a:xfrm>
          <a:off x="2256941" y="2078926"/>
          <a:ext cx="1246168" cy="405730"/>
        </a:xfrm>
        <a:custGeom>
          <a:avLst/>
          <a:gdLst/>
          <a:ahLst/>
          <a:cxnLst/>
          <a:rect l="0" t="0" r="0" b="0"/>
          <a:pathLst>
            <a:path>
              <a:moveTo>
                <a:pt x="1246168" y="0"/>
              </a:moveTo>
              <a:lnTo>
                <a:pt x="1246168" y="405730"/>
              </a:lnTo>
              <a:lnTo>
                <a:pt x="0" y="40573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1F9EB-4674-4A2D-BDF0-B3B1EEE79E0B}">
      <dsp:nvSpPr>
        <dsp:cNvPr id="0" name=""/>
        <dsp:cNvSpPr/>
      </dsp:nvSpPr>
      <dsp:spPr>
        <a:xfrm>
          <a:off x="3935585" y="1481219"/>
          <a:ext cx="686640" cy="381469"/>
        </a:xfrm>
        <a:custGeom>
          <a:avLst/>
          <a:gdLst/>
          <a:ahLst/>
          <a:cxnLst/>
          <a:rect l="0" t="0" r="0" b="0"/>
          <a:pathLst>
            <a:path>
              <a:moveTo>
                <a:pt x="686640" y="0"/>
              </a:moveTo>
              <a:lnTo>
                <a:pt x="686640" y="381469"/>
              </a:lnTo>
              <a:lnTo>
                <a:pt x="0" y="38146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483B5-763B-48ED-8FB1-A24BB3B24CAF}">
      <dsp:nvSpPr>
        <dsp:cNvPr id="0" name=""/>
        <dsp:cNvSpPr/>
      </dsp:nvSpPr>
      <dsp:spPr>
        <a:xfrm>
          <a:off x="845440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276DA-F568-45E4-9262-C70ECEE36135}">
      <dsp:nvSpPr>
        <dsp:cNvPr id="0" name=""/>
        <dsp:cNvSpPr/>
      </dsp:nvSpPr>
      <dsp:spPr>
        <a:xfrm>
          <a:off x="8454406" y="4542503"/>
          <a:ext cx="129742" cy="397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877"/>
              </a:lnTo>
              <a:lnTo>
                <a:pt x="129742" y="39787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D3AA6-C3B6-4F51-916A-0A2DC50EEACF}">
      <dsp:nvSpPr>
        <dsp:cNvPr id="0" name=""/>
        <dsp:cNvSpPr/>
      </dsp:nvSpPr>
      <dsp:spPr>
        <a:xfrm>
          <a:off x="4622226" y="1481219"/>
          <a:ext cx="4178160" cy="262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989"/>
              </a:lnTo>
              <a:lnTo>
                <a:pt x="4178160" y="2537989"/>
              </a:lnTo>
              <a:lnTo>
                <a:pt x="417816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E9165-C825-4363-AECD-75C5F689E726}">
      <dsp:nvSpPr>
        <dsp:cNvPr id="0" name=""/>
        <dsp:cNvSpPr/>
      </dsp:nvSpPr>
      <dsp:spPr>
        <a:xfrm>
          <a:off x="740781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E471B-BEA2-4DE6-9929-5736291ADFD7}">
      <dsp:nvSpPr>
        <dsp:cNvPr id="0" name=""/>
        <dsp:cNvSpPr/>
      </dsp:nvSpPr>
      <dsp:spPr>
        <a:xfrm>
          <a:off x="7407816" y="4542503"/>
          <a:ext cx="129742" cy="397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877"/>
              </a:lnTo>
              <a:lnTo>
                <a:pt x="129742" y="39787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F4D68-73DE-4B59-BCC9-7D5A0D43DDBC}">
      <dsp:nvSpPr>
        <dsp:cNvPr id="0" name=""/>
        <dsp:cNvSpPr/>
      </dsp:nvSpPr>
      <dsp:spPr>
        <a:xfrm>
          <a:off x="4622226" y="1481219"/>
          <a:ext cx="3131570" cy="262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989"/>
              </a:lnTo>
              <a:lnTo>
                <a:pt x="3131570" y="2537989"/>
              </a:lnTo>
              <a:lnTo>
                <a:pt x="313157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76F7DF-7D1E-45B4-B62A-F08495588085}">
      <dsp:nvSpPr>
        <dsp:cNvPr id="0" name=""/>
        <dsp:cNvSpPr/>
      </dsp:nvSpPr>
      <dsp:spPr>
        <a:xfrm>
          <a:off x="636122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53719-7D77-4C03-82B0-A4ABD03023FE}">
      <dsp:nvSpPr>
        <dsp:cNvPr id="0" name=""/>
        <dsp:cNvSpPr/>
      </dsp:nvSpPr>
      <dsp:spPr>
        <a:xfrm>
          <a:off x="6361226" y="4542503"/>
          <a:ext cx="129742" cy="397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877"/>
              </a:lnTo>
              <a:lnTo>
                <a:pt x="129742" y="39787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770B5-1E76-45AF-899D-FF9CF7DBD3D2}">
      <dsp:nvSpPr>
        <dsp:cNvPr id="0" name=""/>
        <dsp:cNvSpPr/>
      </dsp:nvSpPr>
      <dsp:spPr>
        <a:xfrm>
          <a:off x="4622226" y="1481219"/>
          <a:ext cx="2084980" cy="262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989"/>
              </a:lnTo>
              <a:lnTo>
                <a:pt x="2084980" y="2537989"/>
              </a:lnTo>
              <a:lnTo>
                <a:pt x="208498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59A0C-276C-4690-A884-534532691384}">
      <dsp:nvSpPr>
        <dsp:cNvPr id="0" name=""/>
        <dsp:cNvSpPr/>
      </dsp:nvSpPr>
      <dsp:spPr>
        <a:xfrm>
          <a:off x="531463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A698A-1F9E-42E8-BE20-FDBD3A27FAB2}">
      <dsp:nvSpPr>
        <dsp:cNvPr id="0" name=""/>
        <dsp:cNvSpPr/>
      </dsp:nvSpPr>
      <dsp:spPr>
        <a:xfrm>
          <a:off x="5314636" y="4542503"/>
          <a:ext cx="129742" cy="397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877"/>
              </a:lnTo>
              <a:lnTo>
                <a:pt x="129742" y="39787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BB97A-5A31-4ECD-84EF-B1F5EEE60188}">
      <dsp:nvSpPr>
        <dsp:cNvPr id="0" name=""/>
        <dsp:cNvSpPr/>
      </dsp:nvSpPr>
      <dsp:spPr>
        <a:xfrm>
          <a:off x="4622226" y="1481219"/>
          <a:ext cx="1038390" cy="262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989"/>
              </a:lnTo>
              <a:lnTo>
                <a:pt x="1038390" y="2537989"/>
              </a:lnTo>
              <a:lnTo>
                <a:pt x="103839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3532-6357-47C5-80A0-E33EC1F4DEE2}">
      <dsp:nvSpPr>
        <dsp:cNvPr id="0" name=""/>
        <dsp:cNvSpPr/>
      </dsp:nvSpPr>
      <dsp:spPr>
        <a:xfrm>
          <a:off x="4276064" y="4542503"/>
          <a:ext cx="121724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1724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3C1F0-B091-41DB-965E-6D38BA66E1BE}">
      <dsp:nvSpPr>
        <dsp:cNvPr id="0" name=""/>
        <dsp:cNvSpPr/>
      </dsp:nvSpPr>
      <dsp:spPr>
        <a:xfrm>
          <a:off x="4276064" y="4542503"/>
          <a:ext cx="145467" cy="461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182"/>
              </a:lnTo>
              <a:lnTo>
                <a:pt x="145467" y="46118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B1291-DA63-4B7D-BCD2-F6826A35F244}">
      <dsp:nvSpPr>
        <dsp:cNvPr id="0" name=""/>
        <dsp:cNvSpPr/>
      </dsp:nvSpPr>
      <dsp:spPr>
        <a:xfrm>
          <a:off x="4576324" y="1481219"/>
          <a:ext cx="91440" cy="2628809"/>
        </a:xfrm>
        <a:custGeom>
          <a:avLst/>
          <a:gdLst/>
          <a:ahLst/>
          <a:cxnLst/>
          <a:rect l="0" t="0" r="0" b="0"/>
          <a:pathLst>
            <a:path>
              <a:moveTo>
                <a:pt x="45901" y="0"/>
              </a:moveTo>
              <a:lnTo>
                <a:pt x="45901" y="2537989"/>
              </a:lnTo>
              <a:lnTo>
                <a:pt x="45720" y="2537989"/>
              </a:lnTo>
              <a:lnTo>
                <a:pt x="4572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BAEC9-7B50-4BCB-95FA-DAC4960A0A94}">
      <dsp:nvSpPr>
        <dsp:cNvPr id="0" name=""/>
        <dsp:cNvSpPr/>
      </dsp:nvSpPr>
      <dsp:spPr>
        <a:xfrm>
          <a:off x="322145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BE3A6-261D-48BF-9D13-503C4403AF50}">
      <dsp:nvSpPr>
        <dsp:cNvPr id="0" name=""/>
        <dsp:cNvSpPr/>
      </dsp:nvSpPr>
      <dsp:spPr>
        <a:xfrm>
          <a:off x="3221456" y="4542503"/>
          <a:ext cx="129742" cy="398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119"/>
              </a:lnTo>
              <a:lnTo>
                <a:pt x="129742" y="3981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97C04-2DBE-44A6-A878-3EAC3FEC9009}">
      <dsp:nvSpPr>
        <dsp:cNvPr id="0" name=""/>
        <dsp:cNvSpPr/>
      </dsp:nvSpPr>
      <dsp:spPr>
        <a:xfrm>
          <a:off x="3567436" y="1481219"/>
          <a:ext cx="1054789" cy="2628809"/>
        </a:xfrm>
        <a:custGeom>
          <a:avLst/>
          <a:gdLst/>
          <a:ahLst/>
          <a:cxnLst/>
          <a:rect l="0" t="0" r="0" b="0"/>
          <a:pathLst>
            <a:path>
              <a:moveTo>
                <a:pt x="1054789" y="0"/>
              </a:moveTo>
              <a:lnTo>
                <a:pt x="1054789" y="2537989"/>
              </a:lnTo>
              <a:lnTo>
                <a:pt x="0" y="2537989"/>
              </a:lnTo>
              <a:lnTo>
                <a:pt x="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1C4A2-0BB7-4774-9A48-C5ACDCC61D3B}">
      <dsp:nvSpPr>
        <dsp:cNvPr id="0" name=""/>
        <dsp:cNvSpPr/>
      </dsp:nvSpPr>
      <dsp:spPr>
        <a:xfrm>
          <a:off x="217486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881D5-E8DC-4609-A0DD-C0E50CE245E0}">
      <dsp:nvSpPr>
        <dsp:cNvPr id="0" name=""/>
        <dsp:cNvSpPr/>
      </dsp:nvSpPr>
      <dsp:spPr>
        <a:xfrm>
          <a:off x="2174866" y="4542503"/>
          <a:ext cx="129742" cy="398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119"/>
              </a:lnTo>
              <a:lnTo>
                <a:pt x="129742" y="3981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586C1-0EB2-4E8E-8592-DCCCE4F48002}">
      <dsp:nvSpPr>
        <dsp:cNvPr id="0" name=""/>
        <dsp:cNvSpPr/>
      </dsp:nvSpPr>
      <dsp:spPr>
        <a:xfrm>
          <a:off x="2520846" y="1481219"/>
          <a:ext cx="2101379" cy="2628809"/>
        </a:xfrm>
        <a:custGeom>
          <a:avLst/>
          <a:gdLst/>
          <a:ahLst/>
          <a:cxnLst/>
          <a:rect l="0" t="0" r="0" b="0"/>
          <a:pathLst>
            <a:path>
              <a:moveTo>
                <a:pt x="2101379" y="0"/>
              </a:moveTo>
              <a:lnTo>
                <a:pt x="2101379" y="2537989"/>
              </a:lnTo>
              <a:lnTo>
                <a:pt x="0" y="2537989"/>
              </a:lnTo>
              <a:lnTo>
                <a:pt x="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5D0D1-75C0-45FB-B23C-7DBE902D0E32}">
      <dsp:nvSpPr>
        <dsp:cNvPr id="0" name=""/>
        <dsp:cNvSpPr/>
      </dsp:nvSpPr>
      <dsp:spPr>
        <a:xfrm>
          <a:off x="1128276" y="4542503"/>
          <a:ext cx="129742" cy="101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991"/>
              </a:lnTo>
              <a:lnTo>
                <a:pt x="129742" y="10119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B4627-E6CE-4CEE-97D6-846737576ABA}">
      <dsp:nvSpPr>
        <dsp:cNvPr id="0" name=""/>
        <dsp:cNvSpPr/>
      </dsp:nvSpPr>
      <dsp:spPr>
        <a:xfrm>
          <a:off x="1128276" y="4542503"/>
          <a:ext cx="153485" cy="390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205"/>
              </a:lnTo>
              <a:lnTo>
                <a:pt x="153485" y="39020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46342-8624-483B-8C86-596C3F0B4981}">
      <dsp:nvSpPr>
        <dsp:cNvPr id="0" name=""/>
        <dsp:cNvSpPr/>
      </dsp:nvSpPr>
      <dsp:spPr>
        <a:xfrm>
          <a:off x="1474256" y="1481219"/>
          <a:ext cx="3147969" cy="2628809"/>
        </a:xfrm>
        <a:custGeom>
          <a:avLst/>
          <a:gdLst/>
          <a:ahLst/>
          <a:cxnLst/>
          <a:rect l="0" t="0" r="0" b="0"/>
          <a:pathLst>
            <a:path>
              <a:moveTo>
                <a:pt x="3147969" y="0"/>
              </a:moveTo>
              <a:lnTo>
                <a:pt x="3147969" y="2537989"/>
              </a:lnTo>
              <a:lnTo>
                <a:pt x="0" y="2537989"/>
              </a:lnTo>
              <a:lnTo>
                <a:pt x="0" y="2628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A0E3E-2513-4698-85C0-941E8A3781E2}">
      <dsp:nvSpPr>
        <dsp:cNvPr id="0" name=""/>
        <dsp:cNvSpPr/>
      </dsp:nvSpPr>
      <dsp:spPr>
        <a:xfrm>
          <a:off x="86495" y="4542503"/>
          <a:ext cx="140762" cy="1010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0897"/>
              </a:lnTo>
              <a:lnTo>
                <a:pt x="140762" y="101089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213147BD-34A1-4807-9ABA-A411C5BB61BA}">
      <dsp:nvSpPr>
        <dsp:cNvPr id="0" name=""/>
        <dsp:cNvSpPr/>
      </dsp:nvSpPr>
      <dsp:spPr>
        <a:xfrm>
          <a:off x="86495" y="4542503"/>
          <a:ext cx="140762" cy="396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783"/>
              </a:lnTo>
              <a:lnTo>
                <a:pt x="140762" y="39678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B5E69-755F-486E-9174-FBAF4FE2DE55}">
      <dsp:nvSpPr>
        <dsp:cNvPr id="0" name=""/>
        <dsp:cNvSpPr/>
      </dsp:nvSpPr>
      <dsp:spPr>
        <a:xfrm>
          <a:off x="432475" y="1481219"/>
          <a:ext cx="4189751" cy="2628809"/>
        </a:xfrm>
        <a:custGeom>
          <a:avLst/>
          <a:gdLst/>
          <a:ahLst/>
          <a:cxnLst/>
          <a:rect l="0" t="0" r="0" b="0"/>
          <a:pathLst>
            <a:path>
              <a:moveTo>
                <a:pt x="4189751" y="0"/>
              </a:moveTo>
              <a:lnTo>
                <a:pt x="4189751" y="2537989"/>
              </a:lnTo>
              <a:lnTo>
                <a:pt x="0" y="2537989"/>
              </a:lnTo>
              <a:lnTo>
                <a:pt x="0" y="2628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DE5DF9-104F-4B78-BF8F-C98FA06E97ED}">
      <dsp:nvSpPr>
        <dsp:cNvPr id="0" name=""/>
        <dsp:cNvSpPr/>
      </dsp:nvSpPr>
      <dsp:spPr>
        <a:xfrm>
          <a:off x="3945627" y="851414"/>
          <a:ext cx="1353197" cy="629804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err="1" smtClean="0">
              <a:solidFill>
                <a:schemeClr val="tx1"/>
              </a:solidFill>
            </a:rPr>
            <a:t>Ltr</a:t>
          </a:r>
          <a:r>
            <a:rPr lang="de-DE" sz="1000" kern="1200" dirty="0" smtClean="0">
              <a:solidFill>
                <a:schemeClr val="tx1"/>
              </a:solidFill>
            </a:rPr>
            <a:t> </a:t>
          </a:r>
          <a:r>
            <a:rPr lang="de-DE" sz="1000" kern="1200" dirty="0" err="1" smtClean="0">
              <a:solidFill>
                <a:schemeClr val="tx1"/>
              </a:solidFill>
            </a:rPr>
            <a:t>StudFBer</a:t>
          </a:r>
          <a:r>
            <a:rPr lang="de-DE" sz="1000" kern="1200" dirty="0" smtClean="0">
              <a:solidFill>
                <a:schemeClr val="tx1"/>
              </a:solidFill>
            </a:rPr>
            <a:t> C</a:t>
          </a:r>
          <a:endParaRPr lang="de-DE" sz="1000" kern="1200" dirty="0">
            <a:solidFill>
              <a:schemeClr val="tx1"/>
            </a:solidFill>
          </a:endParaRPr>
        </a:p>
      </dsp:txBody>
      <dsp:txXfrm>
        <a:off x="3945627" y="851414"/>
        <a:ext cx="1353197" cy="629804"/>
      </dsp:txXfrm>
    </dsp:sp>
    <dsp:sp modelId="{B2133BB2-E82F-4005-892B-1164D6E96834}">
      <dsp:nvSpPr>
        <dsp:cNvPr id="0" name=""/>
        <dsp:cNvSpPr/>
      </dsp:nvSpPr>
      <dsp:spPr>
        <a:xfrm>
          <a:off x="0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1/C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1112" y="4131140"/>
        <a:ext cx="822726" cy="390251"/>
      </dsp:txXfrm>
    </dsp:sp>
    <dsp:sp modelId="{BCEA911F-77BF-408F-9BE0-489E1CBA8B3A}">
      <dsp:nvSpPr>
        <dsp:cNvPr id="0" name=""/>
        <dsp:cNvSpPr/>
      </dsp:nvSpPr>
      <dsp:spPr>
        <a:xfrm>
          <a:off x="227257" y="4723049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SWI </a:t>
          </a:r>
          <a:r>
            <a:rPr lang="de-DE" sz="900" kern="1200" dirty="0" smtClean="0">
              <a:solidFill>
                <a:schemeClr val="tx1"/>
              </a:solidFill>
            </a:rPr>
            <a:t>21 / 24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27257" y="4723049"/>
        <a:ext cx="864950" cy="432475"/>
      </dsp:txXfrm>
    </dsp:sp>
    <dsp:sp modelId="{4C286594-BDF1-4A68-AB7A-686AAB90A23F}">
      <dsp:nvSpPr>
        <dsp:cNvPr id="0" name=""/>
        <dsp:cNvSpPr/>
      </dsp:nvSpPr>
      <dsp:spPr>
        <a:xfrm>
          <a:off x="227257" y="5337164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KWI 23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27257" y="5337164"/>
        <a:ext cx="864950" cy="432475"/>
      </dsp:txXfrm>
    </dsp:sp>
    <dsp:sp modelId="{832B7219-FFE1-40F7-AE09-377CCDEE3CBA}">
      <dsp:nvSpPr>
        <dsp:cNvPr id="0" name=""/>
        <dsp:cNvSpPr/>
      </dsp:nvSpPr>
      <dsp:spPr>
        <a:xfrm>
          <a:off x="104178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2/C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1062893" y="4131140"/>
        <a:ext cx="822726" cy="390251"/>
      </dsp:txXfrm>
    </dsp:sp>
    <dsp:sp modelId="{8378512F-1B5F-46A2-B540-BAEE2D447E45}">
      <dsp:nvSpPr>
        <dsp:cNvPr id="0" name=""/>
        <dsp:cNvSpPr/>
      </dsp:nvSpPr>
      <dsp:spPr>
        <a:xfrm>
          <a:off x="1281761" y="4716471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BWS </a:t>
          </a:r>
          <a:r>
            <a:rPr lang="de-DE" sz="900" kern="1200" dirty="0" smtClean="0">
              <a:solidFill>
                <a:schemeClr val="tx1"/>
              </a:solidFill>
            </a:rPr>
            <a:t>22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1281761" y="4716471"/>
        <a:ext cx="864950" cy="432475"/>
      </dsp:txXfrm>
    </dsp:sp>
    <dsp:sp modelId="{8A8D3EFD-FEEC-4C41-9E0E-CDB3FEB1E72A}">
      <dsp:nvSpPr>
        <dsp:cNvPr id="0" name=""/>
        <dsp:cNvSpPr/>
      </dsp:nvSpPr>
      <dsp:spPr>
        <a:xfrm>
          <a:off x="1258019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BWS </a:t>
          </a:r>
          <a:r>
            <a:rPr lang="de-DE" sz="900" kern="1200" dirty="0" smtClean="0">
              <a:solidFill>
                <a:schemeClr val="tx1"/>
              </a:solidFill>
            </a:rPr>
            <a:t>24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1258019" y="5338258"/>
        <a:ext cx="864950" cy="432475"/>
      </dsp:txXfrm>
    </dsp:sp>
    <dsp:sp modelId="{5FDC0411-82AC-4182-95E8-6973F0B9428D}">
      <dsp:nvSpPr>
        <dsp:cNvPr id="0" name=""/>
        <dsp:cNvSpPr/>
      </dsp:nvSpPr>
      <dsp:spPr>
        <a:xfrm>
          <a:off x="208837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3/C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109483" y="4131140"/>
        <a:ext cx="822726" cy="390251"/>
      </dsp:txXfrm>
    </dsp:sp>
    <dsp:sp modelId="{F74CBD52-EE89-4800-8959-ADB2E04257AF}">
      <dsp:nvSpPr>
        <dsp:cNvPr id="0" name=""/>
        <dsp:cNvSpPr/>
      </dsp:nvSpPr>
      <dsp:spPr>
        <a:xfrm>
          <a:off x="2304609" y="4724385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SPO </a:t>
          </a:r>
          <a:r>
            <a:rPr lang="de-DE" sz="900" kern="1200" dirty="0" smtClean="0">
              <a:solidFill>
                <a:schemeClr val="tx1"/>
              </a:solidFill>
            </a:rPr>
            <a:t>22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304609" y="4724385"/>
        <a:ext cx="864950" cy="432475"/>
      </dsp:txXfrm>
    </dsp:sp>
    <dsp:sp modelId="{DB72E8D1-2C15-49D9-B6F2-B6CDAEC79A60}">
      <dsp:nvSpPr>
        <dsp:cNvPr id="0" name=""/>
        <dsp:cNvSpPr/>
      </dsp:nvSpPr>
      <dsp:spPr>
        <a:xfrm>
          <a:off x="2304609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SPO </a:t>
          </a:r>
          <a:r>
            <a:rPr lang="de-DE" sz="900" kern="1200" dirty="0" smtClean="0">
              <a:solidFill>
                <a:schemeClr val="tx1"/>
              </a:solidFill>
            </a:rPr>
            <a:t>24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304609" y="5338258"/>
        <a:ext cx="864950" cy="432475"/>
      </dsp:txXfrm>
    </dsp:sp>
    <dsp:sp modelId="{A8D6FA37-6A5A-4FCA-8C0F-5A1B02B6DB7A}">
      <dsp:nvSpPr>
        <dsp:cNvPr id="0" name=""/>
        <dsp:cNvSpPr/>
      </dsp:nvSpPr>
      <dsp:spPr>
        <a:xfrm>
          <a:off x="313496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4/C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3156073" y="4131140"/>
        <a:ext cx="822726" cy="390251"/>
      </dsp:txXfrm>
    </dsp:sp>
    <dsp:sp modelId="{B1725521-D059-464D-ABDB-EB733A87A42B}">
      <dsp:nvSpPr>
        <dsp:cNvPr id="0" name=""/>
        <dsp:cNvSpPr/>
      </dsp:nvSpPr>
      <dsp:spPr>
        <a:xfrm>
          <a:off x="3351199" y="4724385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SWI </a:t>
          </a:r>
          <a:r>
            <a:rPr lang="de-DE" sz="900" kern="1200" dirty="0" smtClean="0">
              <a:solidFill>
                <a:schemeClr val="tx1"/>
              </a:solidFill>
            </a:rPr>
            <a:t>20 / 22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3351199" y="4724385"/>
        <a:ext cx="864950" cy="432475"/>
      </dsp:txXfrm>
    </dsp:sp>
    <dsp:sp modelId="{167A2856-BDDB-45CC-BBA3-620ADAC447A5}">
      <dsp:nvSpPr>
        <dsp:cNvPr id="0" name=""/>
        <dsp:cNvSpPr/>
      </dsp:nvSpPr>
      <dsp:spPr>
        <a:xfrm>
          <a:off x="3351199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KWI 24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3351199" y="5338258"/>
        <a:ext cx="864950" cy="432475"/>
      </dsp:txXfrm>
    </dsp:sp>
    <dsp:sp modelId="{26F3F366-3DDD-42A0-B58B-37FB7D976369}">
      <dsp:nvSpPr>
        <dsp:cNvPr id="0" name=""/>
        <dsp:cNvSpPr/>
      </dsp:nvSpPr>
      <dsp:spPr>
        <a:xfrm>
          <a:off x="4189569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5/C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4210681" y="4131140"/>
        <a:ext cx="822726" cy="390251"/>
      </dsp:txXfrm>
    </dsp:sp>
    <dsp:sp modelId="{E14F6611-85B6-4516-81C5-B1298C42D943}">
      <dsp:nvSpPr>
        <dsp:cNvPr id="0" name=""/>
        <dsp:cNvSpPr/>
      </dsp:nvSpPr>
      <dsp:spPr>
        <a:xfrm>
          <a:off x="4421531" y="4787449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SWI23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4421531" y="4787449"/>
        <a:ext cx="864950" cy="432475"/>
      </dsp:txXfrm>
    </dsp:sp>
    <dsp:sp modelId="{8E392DF9-CBBF-4B9B-83C6-5BDCD2DB2320}">
      <dsp:nvSpPr>
        <dsp:cNvPr id="0" name=""/>
        <dsp:cNvSpPr/>
      </dsp:nvSpPr>
      <dsp:spPr>
        <a:xfrm>
          <a:off x="4397789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smtClean="0">
              <a:solidFill>
                <a:schemeClr val="tx1"/>
              </a:solidFill>
            </a:rPr>
            <a:t>KWI </a:t>
          </a:r>
          <a:r>
            <a:rPr lang="de-DE" sz="900" kern="1200" dirty="0" smtClean="0">
              <a:solidFill>
                <a:schemeClr val="tx1"/>
              </a:solidFill>
            </a:rPr>
            <a:t>22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4397789" y="5338258"/>
        <a:ext cx="864950" cy="432475"/>
      </dsp:txXfrm>
    </dsp:sp>
    <dsp:sp modelId="{DA63CE63-B02E-4A1B-A1F6-9B51EE5F12B3}">
      <dsp:nvSpPr>
        <dsp:cNvPr id="0" name=""/>
        <dsp:cNvSpPr/>
      </dsp:nvSpPr>
      <dsp:spPr>
        <a:xfrm>
          <a:off x="522814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6/C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5249253" y="4131140"/>
        <a:ext cx="822726" cy="390251"/>
      </dsp:txXfrm>
    </dsp:sp>
    <dsp:sp modelId="{474903DB-43AF-450E-AA01-EDE1AAAD12D8}">
      <dsp:nvSpPr>
        <dsp:cNvPr id="0" name=""/>
        <dsp:cNvSpPr/>
      </dsp:nvSpPr>
      <dsp:spPr>
        <a:xfrm>
          <a:off x="5444378" y="4724143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PSY </a:t>
          </a:r>
          <a:r>
            <a:rPr lang="de-DE" sz="900" kern="1200" dirty="0" smtClean="0">
              <a:solidFill>
                <a:schemeClr val="tx1"/>
              </a:solidFill>
            </a:rPr>
            <a:t>22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5444378" y="4724143"/>
        <a:ext cx="864950" cy="432475"/>
      </dsp:txXfrm>
    </dsp:sp>
    <dsp:sp modelId="{9D7E1125-DB87-48AE-ADBA-BA57191CBAEC}">
      <dsp:nvSpPr>
        <dsp:cNvPr id="0" name=""/>
        <dsp:cNvSpPr/>
      </dsp:nvSpPr>
      <dsp:spPr>
        <a:xfrm>
          <a:off x="5444378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PSY </a:t>
          </a:r>
          <a:r>
            <a:rPr lang="de-DE" sz="900" kern="1200" dirty="0" smtClean="0">
              <a:solidFill>
                <a:schemeClr val="tx1"/>
              </a:solidFill>
            </a:rPr>
            <a:t>24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5444378" y="5338258"/>
        <a:ext cx="864950" cy="432475"/>
      </dsp:txXfrm>
    </dsp:sp>
    <dsp:sp modelId="{B7B378CC-F726-469D-BB07-3D1DE690130C}">
      <dsp:nvSpPr>
        <dsp:cNvPr id="0" name=""/>
        <dsp:cNvSpPr/>
      </dsp:nvSpPr>
      <dsp:spPr>
        <a:xfrm>
          <a:off x="627473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7/C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6295843" y="4131140"/>
        <a:ext cx="822726" cy="390251"/>
      </dsp:txXfrm>
    </dsp:sp>
    <dsp:sp modelId="{BF93871E-2AFC-415C-B9BF-48464544F890}">
      <dsp:nvSpPr>
        <dsp:cNvPr id="0" name=""/>
        <dsp:cNvSpPr/>
      </dsp:nvSpPr>
      <dsp:spPr>
        <a:xfrm>
          <a:off x="6490968" y="4724143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SPO </a:t>
          </a:r>
          <a:r>
            <a:rPr lang="de-DE" sz="900" kern="1200" dirty="0" smtClean="0">
              <a:solidFill>
                <a:schemeClr val="tx1"/>
              </a:solidFill>
            </a:rPr>
            <a:t>21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6490968" y="4724143"/>
        <a:ext cx="864950" cy="432475"/>
      </dsp:txXfrm>
    </dsp:sp>
    <dsp:sp modelId="{C75B9748-851C-412D-ACD5-3620B1A9E8DA}">
      <dsp:nvSpPr>
        <dsp:cNvPr id="0" name=""/>
        <dsp:cNvSpPr/>
      </dsp:nvSpPr>
      <dsp:spPr>
        <a:xfrm>
          <a:off x="6490968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SPO 23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6490968" y="5338258"/>
        <a:ext cx="864950" cy="432475"/>
      </dsp:txXfrm>
    </dsp:sp>
    <dsp:sp modelId="{F0ADB489-7133-4277-B7D6-5B72DFF7172F}">
      <dsp:nvSpPr>
        <dsp:cNvPr id="0" name=""/>
        <dsp:cNvSpPr/>
      </dsp:nvSpPr>
      <dsp:spPr>
        <a:xfrm>
          <a:off x="7321321" y="4110028"/>
          <a:ext cx="864950" cy="432475"/>
        </a:xfrm>
        <a:prstGeom prst="round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8/C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7342433" y="4131140"/>
        <a:ext cx="822726" cy="390251"/>
      </dsp:txXfrm>
    </dsp:sp>
    <dsp:sp modelId="{82426CAA-9DC5-4B2C-A422-4E1DDBBA8BFB}">
      <dsp:nvSpPr>
        <dsp:cNvPr id="0" name=""/>
        <dsp:cNvSpPr/>
      </dsp:nvSpPr>
      <dsp:spPr>
        <a:xfrm>
          <a:off x="7537558" y="4724143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PSY 21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7537558" y="4724143"/>
        <a:ext cx="864950" cy="432475"/>
      </dsp:txXfrm>
    </dsp:sp>
    <dsp:sp modelId="{1B12889E-6684-466C-B5C6-2EE663338A20}">
      <dsp:nvSpPr>
        <dsp:cNvPr id="0" name=""/>
        <dsp:cNvSpPr/>
      </dsp:nvSpPr>
      <dsp:spPr>
        <a:xfrm>
          <a:off x="7537558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PSY 23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7537558" y="5338258"/>
        <a:ext cx="864950" cy="432475"/>
      </dsp:txXfrm>
    </dsp:sp>
    <dsp:sp modelId="{8082F7B0-D5B7-49AE-BE3E-C7404E1371DC}">
      <dsp:nvSpPr>
        <dsp:cNvPr id="0" name=""/>
        <dsp:cNvSpPr/>
      </dsp:nvSpPr>
      <dsp:spPr>
        <a:xfrm>
          <a:off x="8367911" y="4110028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Ltr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StudFBerGrp</a:t>
          </a:r>
          <a:r>
            <a:rPr lang="de-DE" sz="900" kern="1200" dirty="0" smtClean="0">
              <a:solidFill>
                <a:schemeClr val="tx1"/>
              </a:solidFill>
            </a:rPr>
            <a:t> 9/C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8367911" y="4110028"/>
        <a:ext cx="864950" cy="432475"/>
      </dsp:txXfrm>
    </dsp:sp>
    <dsp:sp modelId="{57EC9131-A596-4465-AB87-B1A03FD991DD}">
      <dsp:nvSpPr>
        <dsp:cNvPr id="0" name=""/>
        <dsp:cNvSpPr/>
      </dsp:nvSpPr>
      <dsp:spPr>
        <a:xfrm>
          <a:off x="8584148" y="4724143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BWS 21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8584148" y="4724143"/>
        <a:ext cx="864950" cy="432475"/>
      </dsp:txXfrm>
    </dsp:sp>
    <dsp:sp modelId="{ED5B4D6A-AE36-4359-BF78-E3188AD784F0}">
      <dsp:nvSpPr>
        <dsp:cNvPr id="0" name=""/>
        <dsp:cNvSpPr/>
      </dsp:nvSpPr>
      <dsp:spPr>
        <a:xfrm>
          <a:off x="8584148" y="5338258"/>
          <a:ext cx="864950" cy="432475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smtClean="0">
              <a:solidFill>
                <a:schemeClr val="tx1"/>
              </a:solidFill>
            </a:rPr>
            <a:t>BWS 23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8584148" y="5338258"/>
        <a:ext cx="864950" cy="432475"/>
      </dsp:txXfrm>
    </dsp:sp>
    <dsp:sp modelId="{3CBFF15F-18F2-4928-A197-42F840EFFE48}">
      <dsp:nvSpPr>
        <dsp:cNvPr id="0" name=""/>
        <dsp:cNvSpPr/>
      </dsp:nvSpPr>
      <dsp:spPr>
        <a:xfrm>
          <a:off x="3070635" y="1646451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KpFw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3070635" y="1646451"/>
        <a:ext cx="864950" cy="432475"/>
      </dsp:txXfrm>
    </dsp:sp>
    <dsp:sp modelId="{F540FBBB-9D2A-474E-B6DC-B97EFC2A4731}">
      <dsp:nvSpPr>
        <dsp:cNvPr id="0" name=""/>
        <dsp:cNvSpPr/>
      </dsp:nvSpPr>
      <dsp:spPr>
        <a:xfrm>
          <a:off x="1391991" y="2268419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Geschäftszimmer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1391991" y="2268419"/>
        <a:ext cx="864950" cy="432475"/>
      </dsp:txXfrm>
    </dsp:sp>
    <dsp:sp modelId="{37057E50-59B7-4E36-B2F9-AC342481A191}">
      <dsp:nvSpPr>
        <dsp:cNvPr id="0" name=""/>
        <dsp:cNvSpPr/>
      </dsp:nvSpPr>
      <dsp:spPr>
        <a:xfrm>
          <a:off x="2462765" y="2268397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err="1" smtClean="0">
              <a:solidFill>
                <a:schemeClr val="tx1"/>
              </a:solidFill>
            </a:rPr>
            <a:t>UkftsVergabe</a:t>
          </a:r>
          <a:r>
            <a:rPr lang="de-DE" sz="900" kern="1200" dirty="0" smtClean="0">
              <a:solidFill>
                <a:schemeClr val="tx1"/>
              </a:solidFill>
            </a:rPr>
            <a:t>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2462765" y="2268397"/>
        <a:ext cx="864950" cy="432475"/>
      </dsp:txXfrm>
    </dsp:sp>
    <dsp:sp modelId="{9D39E84C-CC85-4709-BFD2-CC586EC9A9ED}">
      <dsp:nvSpPr>
        <dsp:cNvPr id="0" name=""/>
        <dsp:cNvSpPr/>
      </dsp:nvSpPr>
      <dsp:spPr>
        <a:xfrm>
          <a:off x="3670452" y="2272917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S4 Abt.     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3670452" y="2272917"/>
        <a:ext cx="864950" cy="432475"/>
      </dsp:txXfrm>
    </dsp:sp>
    <dsp:sp modelId="{0E652975-C193-4567-A7D3-5721DEF2F06F}">
      <dsp:nvSpPr>
        <dsp:cNvPr id="0" name=""/>
        <dsp:cNvSpPr/>
      </dsp:nvSpPr>
      <dsp:spPr>
        <a:xfrm>
          <a:off x="4971268" y="1646451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S1Offz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4971268" y="1646451"/>
        <a:ext cx="864950" cy="432475"/>
      </dsp:txXfrm>
    </dsp:sp>
    <dsp:sp modelId="{F4A1B4EE-52D5-4B87-A521-E2C36B5AE69C}">
      <dsp:nvSpPr>
        <dsp:cNvPr id="0" name=""/>
        <dsp:cNvSpPr/>
      </dsp:nvSpPr>
      <dsp:spPr>
        <a:xfrm>
          <a:off x="5537802" y="2292274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S1 Unterstützung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5537802" y="2292274"/>
        <a:ext cx="864950" cy="432475"/>
      </dsp:txXfrm>
    </dsp:sp>
    <dsp:sp modelId="{F80CC3F9-0DE1-4CF8-8857-9372385582A8}">
      <dsp:nvSpPr>
        <dsp:cNvPr id="0" name=""/>
        <dsp:cNvSpPr/>
      </dsp:nvSpPr>
      <dsp:spPr>
        <a:xfrm>
          <a:off x="6090358" y="1646498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S3Fw </a:t>
          </a:r>
          <a:r>
            <a:rPr lang="de-DE" sz="900" kern="1200" dirty="0" err="1" smtClean="0">
              <a:solidFill>
                <a:schemeClr val="tx1"/>
              </a:solidFill>
            </a:rPr>
            <a:t>StudFBer</a:t>
          </a:r>
          <a:r>
            <a:rPr lang="de-DE" sz="900" kern="1200" dirty="0" smtClean="0">
              <a:solidFill>
                <a:schemeClr val="tx1"/>
              </a:solidFill>
            </a:rPr>
            <a:t> C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6090358" y="1646498"/>
        <a:ext cx="864950" cy="432475"/>
      </dsp:txXfrm>
    </dsp:sp>
    <dsp:sp modelId="{B3BA4826-D6DD-4F34-A7D7-68CABB589B25}">
      <dsp:nvSpPr>
        <dsp:cNvPr id="0" name=""/>
        <dsp:cNvSpPr/>
      </dsp:nvSpPr>
      <dsp:spPr>
        <a:xfrm>
          <a:off x="6671181" y="2290203"/>
          <a:ext cx="864950" cy="432475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</a:rPr>
            <a:t>S3 </a:t>
          </a:r>
          <a:r>
            <a:rPr lang="de-DE" sz="900" kern="1200" dirty="0" smtClean="0">
              <a:solidFill>
                <a:schemeClr val="tx1"/>
              </a:solidFill>
            </a:rPr>
            <a:t>Unterstützung</a:t>
          </a:r>
          <a:endParaRPr lang="de-DE" sz="900" kern="1200" dirty="0">
            <a:solidFill>
              <a:schemeClr val="tx1"/>
            </a:solidFill>
          </a:endParaRPr>
        </a:p>
      </dsp:txBody>
      <dsp:txXfrm>
        <a:off x="6671181" y="2290203"/>
        <a:ext cx="864950" cy="432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78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70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11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93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50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42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29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25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46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78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80E31-0C15-4F4D-9CA7-F7523030891A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5CED-1F16-4F5D-99EE-C97CA3566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79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896913471"/>
              </p:ext>
            </p:extLst>
          </p:nvPr>
        </p:nvGraphicFramePr>
        <p:xfrm>
          <a:off x="1364332" y="172453"/>
          <a:ext cx="9463337" cy="6513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04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RZ UniBwM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Ahmet Bernhard Öllinger</dc:creator>
  <cp:lastModifiedBy>Andrew Dekarczyk</cp:lastModifiedBy>
  <cp:revision>30</cp:revision>
  <cp:lastPrinted>2022-07-27T13:22:21Z</cp:lastPrinted>
  <dcterms:created xsi:type="dcterms:W3CDTF">2020-03-03T12:18:23Z</dcterms:created>
  <dcterms:modified xsi:type="dcterms:W3CDTF">2024-05-23T14:05:28Z</dcterms:modified>
</cp:coreProperties>
</file>